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97" r:id="rId1"/>
  </p:sldMasterIdLst>
  <p:notesMasterIdLst>
    <p:notesMasterId r:id="rId80"/>
  </p:notesMasterIdLst>
  <p:sldIdLst>
    <p:sldId id="256" r:id="rId2"/>
    <p:sldId id="257" r:id="rId3"/>
    <p:sldId id="258" r:id="rId4"/>
    <p:sldId id="402" r:id="rId5"/>
    <p:sldId id="377" r:id="rId6"/>
    <p:sldId id="403" r:id="rId7"/>
    <p:sldId id="378" r:id="rId8"/>
    <p:sldId id="379" r:id="rId9"/>
    <p:sldId id="404" r:id="rId10"/>
    <p:sldId id="328" r:id="rId11"/>
    <p:sldId id="405" r:id="rId12"/>
    <p:sldId id="380" r:id="rId13"/>
    <p:sldId id="407" r:id="rId14"/>
    <p:sldId id="381" r:id="rId15"/>
    <p:sldId id="408" r:id="rId16"/>
    <p:sldId id="259" r:id="rId17"/>
    <p:sldId id="301" r:id="rId18"/>
    <p:sldId id="302" r:id="rId19"/>
    <p:sldId id="303" r:id="rId20"/>
    <p:sldId id="329" r:id="rId21"/>
    <p:sldId id="351" r:id="rId22"/>
    <p:sldId id="382" r:id="rId23"/>
    <p:sldId id="383" r:id="rId24"/>
    <p:sldId id="260" r:id="rId25"/>
    <p:sldId id="409" r:id="rId26"/>
    <p:sldId id="330" r:id="rId27"/>
    <p:sldId id="384" r:id="rId28"/>
    <p:sldId id="331" r:id="rId29"/>
    <p:sldId id="332" r:id="rId30"/>
    <p:sldId id="410" r:id="rId31"/>
    <p:sldId id="385" r:id="rId32"/>
    <p:sldId id="333" r:id="rId33"/>
    <p:sldId id="411" r:id="rId34"/>
    <p:sldId id="412" r:id="rId35"/>
    <p:sldId id="261" r:id="rId36"/>
    <p:sldId id="413" r:id="rId37"/>
    <p:sldId id="386" r:id="rId38"/>
    <p:sldId id="387" r:id="rId39"/>
    <p:sldId id="262" r:id="rId40"/>
    <p:sldId id="414" r:id="rId41"/>
    <p:sldId id="415" r:id="rId42"/>
    <p:sldId id="416" r:id="rId43"/>
    <p:sldId id="388" r:id="rId44"/>
    <p:sldId id="417" r:id="rId45"/>
    <p:sldId id="418" r:id="rId46"/>
    <p:sldId id="419" r:id="rId47"/>
    <p:sldId id="420" r:id="rId48"/>
    <p:sldId id="421" r:id="rId49"/>
    <p:sldId id="353" r:id="rId50"/>
    <p:sldId id="422" r:id="rId51"/>
    <p:sldId id="389" r:id="rId52"/>
    <p:sldId id="423" r:id="rId53"/>
    <p:sldId id="424" r:id="rId54"/>
    <p:sldId id="352" r:id="rId55"/>
    <p:sldId id="390" r:id="rId56"/>
    <p:sldId id="425" r:id="rId57"/>
    <p:sldId id="335" r:id="rId58"/>
    <p:sldId id="426" r:id="rId59"/>
    <p:sldId id="427" r:id="rId60"/>
    <p:sldId id="355" r:id="rId61"/>
    <p:sldId id="428" r:id="rId62"/>
    <p:sldId id="429" r:id="rId63"/>
    <p:sldId id="430" r:id="rId64"/>
    <p:sldId id="431" r:id="rId65"/>
    <p:sldId id="432" r:id="rId66"/>
    <p:sldId id="433" r:id="rId67"/>
    <p:sldId id="434" r:id="rId68"/>
    <p:sldId id="435" r:id="rId69"/>
    <p:sldId id="436" r:id="rId70"/>
    <p:sldId id="437" r:id="rId71"/>
    <p:sldId id="438" r:id="rId72"/>
    <p:sldId id="439" r:id="rId73"/>
    <p:sldId id="440" r:id="rId74"/>
    <p:sldId id="441" r:id="rId75"/>
    <p:sldId id="442" r:id="rId76"/>
    <p:sldId id="443" r:id="rId77"/>
    <p:sldId id="276" r:id="rId78"/>
    <p:sldId id="376" r:id="rId79"/>
  </p:sldIdLst>
  <p:sldSz cx="12192000" cy="6858000"/>
  <p:notesSz cx="6858000" cy="9144000"/>
  <p:custDataLst>
    <p:tags r:id="rId8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455" autoAdjust="0"/>
  </p:normalViewPr>
  <p:slideViewPr>
    <p:cSldViewPr snapToGrid="0">
      <p:cViewPr varScale="1">
        <p:scale>
          <a:sx n="60" d="100"/>
          <a:sy n="60" d="100"/>
        </p:scale>
        <p:origin x="1140" y="60"/>
      </p:cViewPr>
      <p:guideLst>
        <p:guide orient="horz" pos="2160"/>
        <p:guide pos="3840"/>
      </p:guideLst>
    </p:cSldViewPr>
  </p:slideViewPr>
  <p:outlineViewPr>
    <p:cViewPr>
      <p:scale>
        <a:sx n="33" d="100"/>
        <a:sy n="33" d="100"/>
      </p:scale>
      <p:origin x="0" y="-2071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91294-2054-48A2-804C-50BF925A51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C1B5984-15C3-4792-A6B6-A3117EF6E99A}">
      <dgm:prSet phldrT="[Text]"/>
      <dgm:spPr/>
      <dgm:t>
        <a:bodyPr/>
        <a:lstStyle/>
        <a:p>
          <a:r>
            <a:rPr lang="en-US" dirty="0" err="1" smtClean="0"/>
            <a:t>printCalendar</a:t>
          </a:r>
          <a:endParaRPr lang="en-US" dirty="0" smtClean="0"/>
        </a:p>
        <a:p>
          <a:r>
            <a:rPr lang="en-US" dirty="0" smtClean="0"/>
            <a:t>(main)</a:t>
          </a:r>
          <a:endParaRPr lang="en-US" dirty="0"/>
        </a:p>
      </dgm:t>
    </dgm:pt>
    <dgm:pt modelId="{917743DB-CC4F-4B29-BC95-D6391E6781B4}" type="parTrans" cxnId="{4FD763BB-2F72-4C2B-891E-9ACD873D6188}">
      <dgm:prSet/>
      <dgm:spPr/>
      <dgm:t>
        <a:bodyPr/>
        <a:lstStyle/>
        <a:p>
          <a:endParaRPr lang="en-US"/>
        </a:p>
      </dgm:t>
    </dgm:pt>
    <dgm:pt modelId="{7E78F8FB-F36B-4B26-B598-C0665B5C22E3}" type="sibTrans" cxnId="{4FD763BB-2F72-4C2B-891E-9ACD873D6188}">
      <dgm:prSet/>
      <dgm:spPr/>
      <dgm:t>
        <a:bodyPr/>
        <a:lstStyle/>
        <a:p>
          <a:endParaRPr lang="en-US"/>
        </a:p>
      </dgm:t>
    </dgm:pt>
    <dgm:pt modelId="{DD18C515-74A1-4148-8E00-81DB84215354}">
      <dgm:prSet phldrT="[Text]"/>
      <dgm:spPr/>
      <dgm:t>
        <a:bodyPr/>
        <a:lstStyle/>
        <a:p>
          <a:r>
            <a:rPr lang="en-US" dirty="0" err="1" smtClean="0"/>
            <a:t>readInput</a:t>
          </a:r>
          <a:endParaRPr lang="en-US" dirty="0"/>
        </a:p>
      </dgm:t>
    </dgm:pt>
    <dgm:pt modelId="{BC136EAD-BA45-4D70-BA77-00B4E293DC6D}" type="parTrans" cxnId="{A48A4FC9-ACF1-456D-B515-9C91BDE26ED5}">
      <dgm:prSet/>
      <dgm:spPr/>
      <dgm:t>
        <a:bodyPr/>
        <a:lstStyle/>
        <a:p>
          <a:endParaRPr lang="en-US"/>
        </a:p>
      </dgm:t>
    </dgm:pt>
    <dgm:pt modelId="{EE403B5F-00D9-492A-95F4-672124A9D781}" type="sibTrans" cxnId="{A48A4FC9-ACF1-456D-B515-9C91BDE26ED5}">
      <dgm:prSet/>
      <dgm:spPr/>
      <dgm:t>
        <a:bodyPr/>
        <a:lstStyle/>
        <a:p>
          <a:endParaRPr lang="en-US"/>
        </a:p>
      </dgm:t>
    </dgm:pt>
    <dgm:pt modelId="{306E2FB5-9A01-41C0-863A-649088EF275C}">
      <dgm:prSet phldrT="[Text]"/>
      <dgm:spPr/>
      <dgm:t>
        <a:bodyPr/>
        <a:lstStyle/>
        <a:p>
          <a:r>
            <a:rPr lang="en-US" dirty="0" err="1" smtClean="0"/>
            <a:t>printMonth</a:t>
          </a:r>
          <a:endParaRPr lang="en-US" dirty="0"/>
        </a:p>
      </dgm:t>
    </dgm:pt>
    <dgm:pt modelId="{3FCC13EA-6E7C-466D-A095-0CDE621F20CB}" type="parTrans" cxnId="{BEDCB521-73BE-42E9-A77F-0B79AE189F30}">
      <dgm:prSet/>
      <dgm:spPr/>
      <dgm:t>
        <a:bodyPr/>
        <a:lstStyle/>
        <a:p>
          <a:endParaRPr lang="en-US"/>
        </a:p>
      </dgm:t>
    </dgm:pt>
    <dgm:pt modelId="{5A8CF4B2-24E2-4C26-B445-FCBF6EDC1555}" type="sibTrans" cxnId="{BEDCB521-73BE-42E9-A77F-0B79AE189F30}">
      <dgm:prSet/>
      <dgm:spPr/>
      <dgm:t>
        <a:bodyPr/>
        <a:lstStyle/>
        <a:p>
          <a:endParaRPr lang="en-US"/>
        </a:p>
      </dgm:t>
    </dgm:pt>
    <dgm:pt modelId="{0F79559C-2F37-40A0-B4AC-840444521616}" type="pres">
      <dgm:prSet presAssocID="{3E191294-2054-48A2-804C-50BF925A51ED}" presName="hierChild1" presStyleCnt="0">
        <dgm:presLayoutVars>
          <dgm:orgChart val="1"/>
          <dgm:chPref val="1"/>
          <dgm:dir/>
          <dgm:animOne val="branch"/>
          <dgm:animLvl val="lvl"/>
          <dgm:resizeHandles/>
        </dgm:presLayoutVars>
      </dgm:prSet>
      <dgm:spPr/>
      <dgm:t>
        <a:bodyPr/>
        <a:lstStyle/>
        <a:p>
          <a:endParaRPr lang="en-US"/>
        </a:p>
      </dgm:t>
    </dgm:pt>
    <dgm:pt modelId="{B8D18362-03C9-4CE9-9DB7-266D92EFA700}" type="pres">
      <dgm:prSet presAssocID="{CC1B5984-15C3-4792-A6B6-A3117EF6E99A}" presName="hierRoot1" presStyleCnt="0">
        <dgm:presLayoutVars>
          <dgm:hierBranch val="init"/>
        </dgm:presLayoutVars>
      </dgm:prSet>
      <dgm:spPr/>
    </dgm:pt>
    <dgm:pt modelId="{54034A6A-6036-4835-B863-1089503E7C20}" type="pres">
      <dgm:prSet presAssocID="{CC1B5984-15C3-4792-A6B6-A3117EF6E99A}" presName="rootComposite1" presStyleCnt="0"/>
      <dgm:spPr/>
    </dgm:pt>
    <dgm:pt modelId="{C8B62966-35D9-4907-9ABF-34A7E8C31911}" type="pres">
      <dgm:prSet presAssocID="{CC1B5984-15C3-4792-A6B6-A3117EF6E99A}" presName="rootText1" presStyleLbl="node0" presStyleIdx="0" presStyleCnt="1">
        <dgm:presLayoutVars>
          <dgm:chPref val="3"/>
        </dgm:presLayoutVars>
      </dgm:prSet>
      <dgm:spPr/>
      <dgm:t>
        <a:bodyPr/>
        <a:lstStyle/>
        <a:p>
          <a:endParaRPr lang="en-US"/>
        </a:p>
      </dgm:t>
    </dgm:pt>
    <dgm:pt modelId="{73B39EAB-E7B9-497F-8456-B2404787D368}" type="pres">
      <dgm:prSet presAssocID="{CC1B5984-15C3-4792-A6B6-A3117EF6E99A}" presName="rootConnector1" presStyleLbl="node1" presStyleIdx="0" presStyleCnt="0"/>
      <dgm:spPr/>
      <dgm:t>
        <a:bodyPr/>
        <a:lstStyle/>
        <a:p>
          <a:endParaRPr lang="en-US"/>
        </a:p>
      </dgm:t>
    </dgm:pt>
    <dgm:pt modelId="{BD82928F-33A4-4C21-8AA5-5325C5872CD4}" type="pres">
      <dgm:prSet presAssocID="{CC1B5984-15C3-4792-A6B6-A3117EF6E99A}" presName="hierChild2" presStyleCnt="0"/>
      <dgm:spPr/>
    </dgm:pt>
    <dgm:pt modelId="{617428D7-381A-4711-8523-3F9EC7D50A66}" type="pres">
      <dgm:prSet presAssocID="{BC136EAD-BA45-4D70-BA77-00B4E293DC6D}" presName="Name37" presStyleLbl="parChTrans1D2" presStyleIdx="0" presStyleCnt="2"/>
      <dgm:spPr/>
      <dgm:t>
        <a:bodyPr/>
        <a:lstStyle/>
        <a:p>
          <a:endParaRPr lang="en-US"/>
        </a:p>
      </dgm:t>
    </dgm:pt>
    <dgm:pt modelId="{721CCF9D-5E0D-436A-AF88-55C90CE65E7A}" type="pres">
      <dgm:prSet presAssocID="{DD18C515-74A1-4148-8E00-81DB84215354}" presName="hierRoot2" presStyleCnt="0">
        <dgm:presLayoutVars>
          <dgm:hierBranch val="init"/>
        </dgm:presLayoutVars>
      </dgm:prSet>
      <dgm:spPr/>
    </dgm:pt>
    <dgm:pt modelId="{634868AC-C7F9-4F76-88F7-348A723B4B5F}" type="pres">
      <dgm:prSet presAssocID="{DD18C515-74A1-4148-8E00-81DB84215354}" presName="rootComposite" presStyleCnt="0"/>
      <dgm:spPr/>
    </dgm:pt>
    <dgm:pt modelId="{ECCE24EC-FF06-4291-B796-D8D85BDBE2CD}" type="pres">
      <dgm:prSet presAssocID="{DD18C515-74A1-4148-8E00-81DB84215354}" presName="rootText" presStyleLbl="node2" presStyleIdx="0" presStyleCnt="2">
        <dgm:presLayoutVars>
          <dgm:chPref val="3"/>
        </dgm:presLayoutVars>
      </dgm:prSet>
      <dgm:spPr/>
      <dgm:t>
        <a:bodyPr/>
        <a:lstStyle/>
        <a:p>
          <a:endParaRPr lang="en-US"/>
        </a:p>
      </dgm:t>
    </dgm:pt>
    <dgm:pt modelId="{CEE9BE85-F99A-472E-BA93-03078805F48C}" type="pres">
      <dgm:prSet presAssocID="{DD18C515-74A1-4148-8E00-81DB84215354}" presName="rootConnector" presStyleLbl="node2" presStyleIdx="0" presStyleCnt="2"/>
      <dgm:spPr/>
      <dgm:t>
        <a:bodyPr/>
        <a:lstStyle/>
        <a:p>
          <a:endParaRPr lang="en-US"/>
        </a:p>
      </dgm:t>
    </dgm:pt>
    <dgm:pt modelId="{20BED807-9CB5-4AAC-8621-043CEFE5EF4B}" type="pres">
      <dgm:prSet presAssocID="{DD18C515-74A1-4148-8E00-81DB84215354}" presName="hierChild4" presStyleCnt="0"/>
      <dgm:spPr/>
    </dgm:pt>
    <dgm:pt modelId="{DC9511D4-2ED5-4C11-9890-D22164829D64}" type="pres">
      <dgm:prSet presAssocID="{DD18C515-74A1-4148-8E00-81DB84215354}" presName="hierChild5" presStyleCnt="0"/>
      <dgm:spPr/>
    </dgm:pt>
    <dgm:pt modelId="{2AD91DE4-81CD-4461-AC08-8AFF1123C5BA}" type="pres">
      <dgm:prSet presAssocID="{3FCC13EA-6E7C-466D-A095-0CDE621F20CB}" presName="Name37" presStyleLbl="parChTrans1D2" presStyleIdx="1" presStyleCnt="2"/>
      <dgm:spPr/>
      <dgm:t>
        <a:bodyPr/>
        <a:lstStyle/>
        <a:p>
          <a:endParaRPr lang="en-US"/>
        </a:p>
      </dgm:t>
    </dgm:pt>
    <dgm:pt modelId="{57D5D225-AEB8-4A63-B4B0-856E21C20BEF}" type="pres">
      <dgm:prSet presAssocID="{306E2FB5-9A01-41C0-863A-649088EF275C}" presName="hierRoot2" presStyleCnt="0">
        <dgm:presLayoutVars>
          <dgm:hierBranch val="init"/>
        </dgm:presLayoutVars>
      </dgm:prSet>
      <dgm:spPr/>
    </dgm:pt>
    <dgm:pt modelId="{5478591F-A33A-4562-BE29-BF67474D8E19}" type="pres">
      <dgm:prSet presAssocID="{306E2FB5-9A01-41C0-863A-649088EF275C}" presName="rootComposite" presStyleCnt="0"/>
      <dgm:spPr/>
    </dgm:pt>
    <dgm:pt modelId="{C42C615B-C44C-48DA-A521-A655F9B80CE7}" type="pres">
      <dgm:prSet presAssocID="{306E2FB5-9A01-41C0-863A-649088EF275C}" presName="rootText" presStyleLbl="node2" presStyleIdx="1" presStyleCnt="2">
        <dgm:presLayoutVars>
          <dgm:chPref val="3"/>
        </dgm:presLayoutVars>
      </dgm:prSet>
      <dgm:spPr/>
      <dgm:t>
        <a:bodyPr/>
        <a:lstStyle/>
        <a:p>
          <a:endParaRPr lang="en-US"/>
        </a:p>
      </dgm:t>
    </dgm:pt>
    <dgm:pt modelId="{9D4C435E-6ED7-4D02-A10B-2124880593F8}" type="pres">
      <dgm:prSet presAssocID="{306E2FB5-9A01-41C0-863A-649088EF275C}" presName="rootConnector" presStyleLbl="node2" presStyleIdx="1" presStyleCnt="2"/>
      <dgm:spPr/>
      <dgm:t>
        <a:bodyPr/>
        <a:lstStyle/>
        <a:p>
          <a:endParaRPr lang="en-US"/>
        </a:p>
      </dgm:t>
    </dgm:pt>
    <dgm:pt modelId="{EA4233C6-057D-419F-8BB4-5CBB0983308B}" type="pres">
      <dgm:prSet presAssocID="{306E2FB5-9A01-41C0-863A-649088EF275C}" presName="hierChild4" presStyleCnt="0"/>
      <dgm:spPr/>
    </dgm:pt>
    <dgm:pt modelId="{D6DA53F1-1996-445D-B002-FDB97A65F427}" type="pres">
      <dgm:prSet presAssocID="{306E2FB5-9A01-41C0-863A-649088EF275C}" presName="hierChild5" presStyleCnt="0"/>
      <dgm:spPr/>
    </dgm:pt>
    <dgm:pt modelId="{8C1C6534-7A4A-4AD0-AE82-D98CEA13BEFE}" type="pres">
      <dgm:prSet presAssocID="{CC1B5984-15C3-4792-A6B6-A3117EF6E99A}" presName="hierChild3" presStyleCnt="0"/>
      <dgm:spPr/>
    </dgm:pt>
  </dgm:ptLst>
  <dgm:cxnLst>
    <dgm:cxn modelId="{4FD763BB-2F72-4C2B-891E-9ACD873D6188}" srcId="{3E191294-2054-48A2-804C-50BF925A51ED}" destId="{CC1B5984-15C3-4792-A6B6-A3117EF6E99A}" srcOrd="0" destOrd="0" parTransId="{917743DB-CC4F-4B29-BC95-D6391E6781B4}" sibTransId="{7E78F8FB-F36B-4B26-B598-C0665B5C22E3}"/>
    <dgm:cxn modelId="{805D1B40-B072-4234-853F-8191062B480F}" type="presOf" srcId="{CC1B5984-15C3-4792-A6B6-A3117EF6E99A}" destId="{C8B62966-35D9-4907-9ABF-34A7E8C31911}" srcOrd="0" destOrd="0" presId="urn:microsoft.com/office/officeart/2005/8/layout/orgChart1"/>
    <dgm:cxn modelId="{ABEB86B7-18B4-46E2-91ED-E4D319264E04}" type="presOf" srcId="{DD18C515-74A1-4148-8E00-81DB84215354}" destId="{ECCE24EC-FF06-4291-B796-D8D85BDBE2CD}" srcOrd="0" destOrd="0" presId="urn:microsoft.com/office/officeart/2005/8/layout/orgChart1"/>
    <dgm:cxn modelId="{185DD427-857E-4CBC-831E-7FD833BD9171}" type="presOf" srcId="{DD18C515-74A1-4148-8E00-81DB84215354}" destId="{CEE9BE85-F99A-472E-BA93-03078805F48C}" srcOrd="1" destOrd="0" presId="urn:microsoft.com/office/officeart/2005/8/layout/orgChart1"/>
    <dgm:cxn modelId="{A48A4FC9-ACF1-456D-B515-9C91BDE26ED5}" srcId="{CC1B5984-15C3-4792-A6B6-A3117EF6E99A}" destId="{DD18C515-74A1-4148-8E00-81DB84215354}" srcOrd="0" destOrd="0" parTransId="{BC136EAD-BA45-4D70-BA77-00B4E293DC6D}" sibTransId="{EE403B5F-00D9-492A-95F4-672124A9D781}"/>
    <dgm:cxn modelId="{BEDCB521-73BE-42E9-A77F-0B79AE189F30}" srcId="{CC1B5984-15C3-4792-A6B6-A3117EF6E99A}" destId="{306E2FB5-9A01-41C0-863A-649088EF275C}" srcOrd="1" destOrd="0" parTransId="{3FCC13EA-6E7C-466D-A095-0CDE621F20CB}" sibTransId="{5A8CF4B2-24E2-4C26-B445-FCBF6EDC1555}"/>
    <dgm:cxn modelId="{E6E9E205-F2AB-4D66-B898-7669E8A9D48D}" type="presOf" srcId="{3E191294-2054-48A2-804C-50BF925A51ED}" destId="{0F79559C-2F37-40A0-B4AC-840444521616}" srcOrd="0" destOrd="0" presId="urn:microsoft.com/office/officeart/2005/8/layout/orgChart1"/>
    <dgm:cxn modelId="{E5DF9C72-52C6-49BF-9306-3CE444C9E6F2}" type="presOf" srcId="{3FCC13EA-6E7C-466D-A095-0CDE621F20CB}" destId="{2AD91DE4-81CD-4461-AC08-8AFF1123C5BA}" srcOrd="0" destOrd="0" presId="urn:microsoft.com/office/officeart/2005/8/layout/orgChart1"/>
    <dgm:cxn modelId="{7F91753E-ED24-44C2-93A7-9B7938487626}" type="presOf" srcId="{306E2FB5-9A01-41C0-863A-649088EF275C}" destId="{C42C615B-C44C-48DA-A521-A655F9B80CE7}" srcOrd="0" destOrd="0" presId="urn:microsoft.com/office/officeart/2005/8/layout/orgChart1"/>
    <dgm:cxn modelId="{BA427CB1-0E47-43D1-865A-E092ADAE14BD}" type="presOf" srcId="{BC136EAD-BA45-4D70-BA77-00B4E293DC6D}" destId="{617428D7-381A-4711-8523-3F9EC7D50A66}" srcOrd="0" destOrd="0" presId="urn:microsoft.com/office/officeart/2005/8/layout/orgChart1"/>
    <dgm:cxn modelId="{176423C2-5155-4A8C-A80E-611926E96F3A}" type="presOf" srcId="{CC1B5984-15C3-4792-A6B6-A3117EF6E99A}" destId="{73B39EAB-E7B9-497F-8456-B2404787D368}" srcOrd="1" destOrd="0" presId="urn:microsoft.com/office/officeart/2005/8/layout/orgChart1"/>
    <dgm:cxn modelId="{08008341-F473-471C-A5E7-02F672A4218D}" type="presOf" srcId="{306E2FB5-9A01-41C0-863A-649088EF275C}" destId="{9D4C435E-6ED7-4D02-A10B-2124880593F8}" srcOrd="1" destOrd="0" presId="urn:microsoft.com/office/officeart/2005/8/layout/orgChart1"/>
    <dgm:cxn modelId="{A0C4E220-0945-4946-A7D0-8F7CCEF3E447}" type="presParOf" srcId="{0F79559C-2F37-40A0-B4AC-840444521616}" destId="{B8D18362-03C9-4CE9-9DB7-266D92EFA700}" srcOrd="0" destOrd="0" presId="urn:microsoft.com/office/officeart/2005/8/layout/orgChart1"/>
    <dgm:cxn modelId="{97DD8A29-4492-4C3B-AC7E-1493D09C76CA}" type="presParOf" srcId="{B8D18362-03C9-4CE9-9DB7-266D92EFA700}" destId="{54034A6A-6036-4835-B863-1089503E7C20}" srcOrd="0" destOrd="0" presId="urn:microsoft.com/office/officeart/2005/8/layout/orgChart1"/>
    <dgm:cxn modelId="{54BEF3D0-E97C-40AF-9BA5-DB0404696857}" type="presParOf" srcId="{54034A6A-6036-4835-B863-1089503E7C20}" destId="{C8B62966-35D9-4907-9ABF-34A7E8C31911}" srcOrd="0" destOrd="0" presId="urn:microsoft.com/office/officeart/2005/8/layout/orgChart1"/>
    <dgm:cxn modelId="{46195089-E88C-4F6D-86C9-A22AB07D9545}" type="presParOf" srcId="{54034A6A-6036-4835-B863-1089503E7C20}" destId="{73B39EAB-E7B9-497F-8456-B2404787D368}" srcOrd="1" destOrd="0" presId="urn:microsoft.com/office/officeart/2005/8/layout/orgChart1"/>
    <dgm:cxn modelId="{21155051-8178-418F-97CB-2D6A17E60DC4}" type="presParOf" srcId="{B8D18362-03C9-4CE9-9DB7-266D92EFA700}" destId="{BD82928F-33A4-4C21-8AA5-5325C5872CD4}" srcOrd="1" destOrd="0" presId="urn:microsoft.com/office/officeart/2005/8/layout/orgChart1"/>
    <dgm:cxn modelId="{F38E9A43-D9BE-4FE9-9F29-2D84379D516B}" type="presParOf" srcId="{BD82928F-33A4-4C21-8AA5-5325C5872CD4}" destId="{617428D7-381A-4711-8523-3F9EC7D50A66}" srcOrd="0" destOrd="0" presId="urn:microsoft.com/office/officeart/2005/8/layout/orgChart1"/>
    <dgm:cxn modelId="{03DB70FE-5BEE-448C-B8E1-28725C743C58}" type="presParOf" srcId="{BD82928F-33A4-4C21-8AA5-5325C5872CD4}" destId="{721CCF9D-5E0D-436A-AF88-55C90CE65E7A}" srcOrd="1" destOrd="0" presId="urn:microsoft.com/office/officeart/2005/8/layout/orgChart1"/>
    <dgm:cxn modelId="{6816B99A-6037-4801-814C-FA5411AB53DA}" type="presParOf" srcId="{721CCF9D-5E0D-436A-AF88-55C90CE65E7A}" destId="{634868AC-C7F9-4F76-88F7-348A723B4B5F}" srcOrd="0" destOrd="0" presId="urn:microsoft.com/office/officeart/2005/8/layout/orgChart1"/>
    <dgm:cxn modelId="{F3D5C89F-8CC5-4F85-AFB1-33690AE7C56B}" type="presParOf" srcId="{634868AC-C7F9-4F76-88F7-348A723B4B5F}" destId="{ECCE24EC-FF06-4291-B796-D8D85BDBE2CD}" srcOrd="0" destOrd="0" presId="urn:microsoft.com/office/officeart/2005/8/layout/orgChart1"/>
    <dgm:cxn modelId="{EA33582F-7FB8-495F-9946-8EDA2205A78B}" type="presParOf" srcId="{634868AC-C7F9-4F76-88F7-348A723B4B5F}" destId="{CEE9BE85-F99A-472E-BA93-03078805F48C}" srcOrd="1" destOrd="0" presId="urn:microsoft.com/office/officeart/2005/8/layout/orgChart1"/>
    <dgm:cxn modelId="{A326302B-3B01-4815-98E9-8C09277FAF5B}" type="presParOf" srcId="{721CCF9D-5E0D-436A-AF88-55C90CE65E7A}" destId="{20BED807-9CB5-4AAC-8621-043CEFE5EF4B}" srcOrd="1" destOrd="0" presId="urn:microsoft.com/office/officeart/2005/8/layout/orgChart1"/>
    <dgm:cxn modelId="{467AC2B6-1207-46E8-A34C-28F95C336B54}" type="presParOf" srcId="{721CCF9D-5E0D-436A-AF88-55C90CE65E7A}" destId="{DC9511D4-2ED5-4C11-9890-D22164829D64}" srcOrd="2" destOrd="0" presId="urn:microsoft.com/office/officeart/2005/8/layout/orgChart1"/>
    <dgm:cxn modelId="{49E4C675-2526-45A0-90F1-9299F6A6B00A}" type="presParOf" srcId="{BD82928F-33A4-4C21-8AA5-5325C5872CD4}" destId="{2AD91DE4-81CD-4461-AC08-8AFF1123C5BA}" srcOrd="2" destOrd="0" presId="urn:microsoft.com/office/officeart/2005/8/layout/orgChart1"/>
    <dgm:cxn modelId="{079896E5-F57E-44B2-9E3D-9C2CC64E2D6B}" type="presParOf" srcId="{BD82928F-33A4-4C21-8AA5-5325C5872CD4}" destId="{57D5D225-AEB8-4A63-B4B0-856E21C20BEF}" srcOrd="3" destOrd="0" presId="urn:microsoft.com/office/officeart/2005/8/layout/orgChart1"/>
    <dgm:cxn modelId="{C38FA790-CCEB-404E-B61E-D1B805E66F9B}" type="presParOf" srcId="{57D5D225-AEB8-4A63-B4B0-856E21C20BEF}" destId="{5478591F-A33A-4562-BE29-BF67474D8E19}" srcOrd="0" destOrd="0" presId="urn:microsoft.com/office/officeart/2005/8/layout/orgChart1"/>
    <dgm:cxn modelId="{0C98D2E7-3F8E-43DD-A6A9-F95D47101415}" type="presParOf" srcId="{5478591F-A33A-4562-BE29-BF67474D8E19}" destId="{C42C615B-C44C-48DA-A521-A655F9B80CE7}" srcOrd="0" destOrd="0" presId="urn:microsoft.com/office/officeart/2005/8/layout/orgChart1"/>
    <dgm:cxn modelId="{1D766581-A58D-4B36-A79D-7867C0ED9CCE}" type="presParOf" srcId="{5478591F-A33A-4562-BE29-BF67474D8E19}" destId="{9D4C435E-6ED7-4D02-A10B-2124880593F8}" srcOrd="1" destOrd="0" presId="urn:microsoft.com/office/officeart/2005/8/layout/orgChart1"/>
    <dgm:cxn modelId="{1FB7962D-48F5-46B4-BA70-B204BE032C54}" type="presParOf" srcId="{57D5D225-AEB8-4A63-B4B0-856E21C20BEF}" destId="{EA4233C6-057D-419F-8BB4-5CBB0983308B}" srcOrd="1" destOrd="0" presId="urn:microsoft.com/office/officeart/2005/8/layout/orgChart1"/>
    <dgm:cxn modelId="{0570F00E-DBCC-4B95-8B13-FD1F0F726F4C}" type="presParOf" srcId="{57D5D225-AEB8-4A63-B4B0-856E21C20BEF}" destId="{D6DA53F1-1996-445D-B002-FDB97A65F427}" srcOrd="2" destOrd="0" presId="urn:microsoft.com/office/officeart/2005/8/layout/orgChart1"/>
    <dgm:cxn modelId="{1E99F797-42A8-4962-8153-0AA344E7DDB0}" type="presParOf" srcId="{B8D18362-03C9-4CE9-9DB7-266D92EFA700}" destId="{8C1C6534-7A4A-4AD0-AE82-D98CEA13BE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191294-2054-48A2-804C-50BF925A51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C1B5984-15C3-4792-A6B6-A3117EF6E99A}">
      <dgm:prSet phldrT="[Text]"/>
      <dgm:spPr/>
      <dgm:t>
        <a:bodyPr/>
        <a:lstStyle/>
        <a:p>
          <a:r>
            <a:rPr lang="en-US" dirty="0" err="1" smtClean="0"/>
            <a:t>printMonth</a:t>
          </a:r>
          <a:endParaRPr lang="en-US" dirty="0"/>
        </a:p>
      </dgm:t>
    </dgm:pt>
    <dgm:pt modelId="{917743DB-CC4F-4B29-BC95-D6391E6781B4}" type="parTrans" cxnId="{4FD763BB-2F72-4C2B-891E-9ACD873D6188}">
      <dgm:prSet/>
      <dgm:spPr/>
      <dgm:t>
        <a:bodyPr/>
        <a:lstStyle/>
        <a:p>
          <a:endParaRPr lang="en-US"/>
        </a:p>
      </dgm:t>
    </dgm:pt>
    <dgm:pt modelId="{7E78F8FB-F36B-4B26-B598-C0665B5C22E3}" type="sibTrans" cxnId="{4FD763BB-2F72-4C2B-891E-9ACD873D6188}">
      <dgm:prSet/>
      <dgm:spPr/>
      <dgm:t>
        <a:bodyPr/>
        <a:lstStyle/>
        <a:p>
          <a:endParaRPr lang="en-US"/>
        </a:p>
      </dgm:t>
    </dgm:pt>
    <dgm:pt modelId="{DD18C515-74A1-4148-8E00-81DB84215354}">
      <dgm:prSet phldrT="[Text]"/>
      <dgm:spPr/>
      <dgm:t>
        <a:bodyPr/>
        <a:lstStyle/>
        <a:p>
          <a:r>
            <a:rPr lang="en-US" dirty="0" err="1" smtClean="0"/>
            <a:t>printMonthTitle</a:t>
          </a:r>
          <a:endParaRPr lang="en-US" dirty="0"/>
        </a:p>
      </dgm:t>
    </dgm:pt>
    <dgm:pt modelId="{BC136EAD-BA45-4D70-BA77-00B4E293DC6D}" type="parTrans" cxnId="{A48A4FC9-ACF1-456D-B515-9C91BDE26ED5}">
      <dgm:prSet/>
      <dgm:spPr/>
      <dgm:t>
        <a:bodyPr/>
        <a:lstStyle/>
        <a:p>
          <a:endParaRPr lang="en-US"/>
        </a:p>
      </dgm:t>
    </dgm:pt>
    <dgm:pt modelId="{EE403B5F-00D9-492A-95F4-672124A9D781}" type="sibTrans" cxnId="{A48A4FC9-ACF1-456D-B515-9C91BDE26ED5}">
      <dgm:prSet/>
      <dgm:spPr/>
      <dgm:t>
        <a:bodyPr/>
        <a:lstStyle/>
        <a:p>
          <a:endParaRPr lang="en-US"/>
        </a:p>
      </dgm:t>
    </dgm:pt>
    <dgm:pt modelId="{306E2FB5-9A01-41C0-863A-649088EF275C}">
      <dgm:prSet phldrT="[Text]"/>
      <dgm:spPr/>
      <dgm:t>
        <a:bodyPr/>
        <a:lstStyle/>
        <a:p>
          <a:r>
            <a:rPr lang="en-US" dirty="0" err="1" smtClean="0"/>
            <a:t>printMonthBody</a:t>
          </a:r>
          <a:endParaRPr lang="en-US" dirty="0"/>
        </a:p>
      </dgm:t>
    </dgm:pt>
    <dgm:pt modelId="{3FCC13EA-6E7C-466D-A095-0CDE621F20CB}" type="parTrans" cxnId="{BEDCB521-73BE-42E9-A77F-0B79AE189F30}">
      <dgm:prSet/>
      <dgm:spPr/>
      <dgm:t>
        <a:bodyPr/>
        <a:lstStyle/>
        <a:p>
          <a:endParaRPr lang="en-US"/>
        </a:p>
      </dgm:t>
    </dgm:pt>
    <dgm:pt modelId="{5A8CF4B2-24E2-4C26-B445-FCBF6EDC1555}" type="sibTrans" cxnId="{BEDCB521-73BE-42E9-A77F-0B79AE189F30}">
      <dgm:prSet/>
      <dgm:spPr/>
      <dgm:t>
        <a:bodyPr/>
        <a:lstStyle/>
        <a:p>
          <a:endParaRPr lang="en-US"/>
        </a:p>
      </dgm:t>
    </dgm:pt>
    <dgm:pt modelId="{0F79559C-2F37-40A0-B4AC-840444521616}" type="pres">
      <dgm:prSet presAssocID="{3E191294-2054-48A2-804C-50BF925A51ED}" presName="hierChild1" presStyleCnt="0">
        <dgm:presLayoutVars>
          <dgm:orgChart val="1"/>
          <dgm:chPref val="1"/>
          <dgm:dir/>
          <dgm:animOne val="branch"/>
          <dgm:animLvl val="lvl"/>
          <dgm:resizeHandles/>
        </dgm:presLayoutVars>
      </dgm:prSet>
      <dgm:spPr/>
      <dgm:t>
        <a:bodyPr/>
        <a:lstStyle/>
        <a:p>
          <a:endParaRPr lang="en-US"/>
        </a:p>
      </dgm:t>
    </dgm:pt>
    <dgm:pt modelId="{B8D18362-03C9-4CE9-9DB7-266D92EFA700}" type="pres">
      <dgm:prSet presAssocID="{CC1B5984-15C3-4792-A6B6-A3117EF6E99A}" presName="hierRoot1" presStyleCnt="0">
        <dgm:presLayoutVars>
          <dgm:hierBranch val="init"/>
        </dgm:presLayoutVars>
      </dgm:prSet>
      <dgm:spPr/>
    </dgm:pt>
    <dgm:pt modelId="{54034A6A-6036-4835-B863-1089503E7C20}" type="pres">
      <dgm:prSet presAssocID="{CC1B5984-15C3-4792-A6B6-A3117EF6E99A}" presName="rootComposite1" presStyleCnt="0"/>
      <dgm:spPr/>
    </dgm:pt>
    <dgm:pt modelId="{C8B62966-35D9-4907-9ABF-34A7E8C31911}" type="pres">
      <dgm:prSet presAssocID="{CC1B5984-15C3-4792-A6B6-A3117EF6E99A}" presName="rootText1" presStyleLbl="node0" presStyleIdx="0" presStyleCnt="1">
        <dgm:presLayoutVars>
          <dgm:chPref val="3"/>
        </dgm:presLayoutVars>
      </dgm:prSet>
      <dgm:spPr/>
      <dgm:t>
        <a:bodyPr/>
        <a:lstStyle/>
        <a:p>
          <a:endParaRPr lang="en-US"/>
        </a:p>
      </dgm:t>
    </dgm:pt>
    <dgm:pt modelId="{73B39EAB-E7B9-497F-8456-B2404787D368}" type="pres">
      <dgm:prSet presAssocID="{CC1B5984-15C3-4792-A6B6-A3117EF6E99A}" presName="rootConnector1" presStyleLbl="node1" presStyleIdx="0" presStyleCnt="0"/>
      <dgm:spPr/>
      <dgm:t>
        <a:bodyPr/>
        <a:lstStyle/>
        <a:p>
          <a:endParaRPr lang="en-US"/>
        </a:p>
      </dgm:t>
    </dgm:pt>
    <dgm:pt modelId="{BD82928F-33A4-4C21-8AA5-5325C5872CD4}" type="pres">
      <dgm:prSet presAssocID="{CC1B5984-15C3-4792-A6B6-A3117EF6E99A}" presName="hierChild2" presStyleCnt="0"/>
      <dgm:spPr/>
    </dgm:pt>
    <dgm:pt modelId="{617428D7-381A-4711-8523-3F9EC7D50A66}" type="pres">
      <dgm:prSet presAssocID="{BC136EAD-BA45-4D70-BA77-00B4E293DC6D}" presName="Name37" presStyleLbl="parChTrans1D2" presStyleIdx="0" presStyleCnt="2"/>
      <dgm:spPr/>
      <dgm:t>
        <a:bodyPr/>
        <a:lstStyle/>
        <a:p>
          <a:endParaRPr lang="en-US"/>
        </a:p>
      </dgm:t>
    </dgm:pt>
    <dgm:pt modelId="{721CCF9D-5E0D-436A-AF88-55C90CE65E7A}" type="pres">
      <dgm:prSet presAssocID="{DD18C515-74A1-4148-8E00-81DB84215354}" presName="hierRoot2" presStyleCnt="0">
        <dgm:presLayoutVars>
          <dgm:hierBranch val="init"/>
        </dgm:presLayoutVars>
      </dgm:prSet>
      <dgm:spPr/>
    </dgm:pt>
    <dgm:pt modelId="{634868AC-C7F9-4F76-88F7-348A723B4B5F}" type="pres">
      <dgm:prSet presAssocID="{DD18C515-74A1-4148-8E00-81DB84215354}" presName="rootComposite" presStyleCnt="0"/>
      <dgm:spPr/>
    </dgm:pt>
    <dgm:pt modelId="{ECCE24EC-FF06-4291-B796-D8D85BDBE2CD}" type="pres">
      <dgm:prSet presAssocID="{DD18C515-74A1-4148-8E00-81DB84215354}" presName="rootText" presStyleLbl="node2" presStyleIdx="0" presStyleCnt="2" custScaleX="125701">
        <dgm:presLayoutVars>
          <dgm:chPref val="3"/>
        </dgm:presLayoutVars>
      </dgm:prSet>
      <dgm:spPr/>
      <dgm:t>
        <a:bodyPr/>
        <a:lstStyle/>
        <a:p>
          <a:endParaRPr lang="en-US"/>
        </a:p>
      </dgm:t>
    </dgm:pt>
    <dgm:pt modelId="{CEE9BE85-F99A-472E-BA93-03078805F48C}" type="pres">
      <dgm:prSet presAssocID="{DD18C515-74A1-4148-8E00-81DB84215354}" presName="rootConnector" presStyleLbl="node2" presStyleIdx="0" presStyleCnt="2"/>
      <dgm:spPr/>
      <dgm:t>
        <a:bodyPr/>
        <a:lstStyle/>
        <a:p>
          <a:endParaRPr lang="en-US"/>
        </a:p>
      </dgm:t>
    </dgm:pt>
    <dgm:pt modelId="{20BED807-9CB5-4AAC-8621-043CEFE5EF4B}" type="pres">
      <dgm:prSet presAssocID="{DD18C515-74A1-4148-8E00-81DB84215354}" presName="hierChild4" presStyleCnt="0"/>
      <dgm:spPr/>
    </dgm:pt>
    <dgm:pt modelId="{DC9511D4-2ED5-4C11-9890-D22164829D64}" type="pres">
      <dgm:prSet presAssocID="{DD18C515-74A1-4148-8E00-81DB84215354}" presName="hierChild5" presStyleCnt="0"/>
      <dgm:spPr/>
    </dgm:pt>
    <dgm:pt modelId="{2AD91DE4-81CD-4461-AC08-8AFF1123C5BA}" type="pres">
      <dgm:prSet presAssocID="{3FCC13EA-6E7C-466D-A095-0CDE621F20CB}" presName="Name37" presStyleLbl="parChTrans1D2" presStyleIdx="1" presStyleCnt="2"/>
      <dgm:spPr/>
      <dgm:t>
        <a:bodyPr/>
        <a:lstStyle/>
        <a:p>
          <a:endParaRPr lang="en-US"/>
        </a:p>
      </dgm:t>
    </dgm:pt>
    <dgm:pt modelId="{57D5D225-AEB8-4A63-B4B0-856E21C20BEF}" type="pres">
      <dgm:prSet presAssocID="{306E2FB5-9A01-41C0-863A-649088EF275C}" presName="hierRoot2" presStyleCnt="0">
        <dgm:presLayoutVars>
          <dgm:hierBranch val="init"/>
        </dgm:presLayoutVars>
      </dgm:prSet>
      <dgm:spPr/>
    </dgm:pt>
    <dgm:pt modelId="{5478591F-A33A-4562-BE29-BF67474D8E19}" type="pres">
      <dgm:prSet presAssocID="{306E2FB5-9A01-41C0-863A-649088EF275C}" presName="rootComposite" presStyleCnt="0"/>
      <dgm:spPr/>
    </dgm:pt>
    <dgm:pt modelId="{C42C615B-C44C-48DA-A521-A655F9B80CE7}" type="pres">
      <dgm:prSet presAssocID="{306E2FB5-9A01-41C0-863A-649088EF275C}" presName="rootText" presStyleLbl="node2" presStyleIdx="1" presStyleCnt="2" custScaleX="131638">
        <dgm:presLayoutVars>
          <dgm:chPref val="3"/>
        </dgm:presLayoutVars>
      </dgm:prSet>
      <dgm:spPr/>
      <dgm:t>
        <a:bodyPr/>
        <a:lstStyle/>
        <a:p>
          <a:endParaRPr lang="en-US"/>
        </a:p>
      </dgm:t>
    </dgm:pt>
    <dgm:pt modelId="{9D4C435E-6ED7-4D02-A10B-2124880593F8}" type="pres">
      <dgm:prSet presAssocID="{306E2FB5-9A01-41C0-863A-649088EF275C}" presName="rootConnector" presStyleLbl="node2" presStyleIdx="1" presStyleCnt="2"/>
      <dgm:spPr/>
      <dgm:t>
        <a:bodyPr/>
        <a:lstStyle/>
        <a:p>
          <a:endParaRPr lang="en-US"/>
        </a:p>
      </dgm:t>
    </dgm:pt>
    <dgm:pt modelId="{EA4233C6-057D-419F-8BB4-5CBB0983308B}" type="pres">
      <dgm:prSet presAssocID="{306E2FB5-9A01-41C0-863A-649088EF275C}" presName="hierChild4" presStyleCnt="0"/>
      <dgm:spPr/>
    </dgm:pt>
    <dgm:pt modelId="{D6DA53F1-1996-445D-B002-FDB97A65F427}" type="pres">
      <dgm:prSet presAssocID="{306E2FB5-9A01-41C0-863A-649088EF275C}" presName="hierChild5" presStyleCnt="0"/>
      <dgm:spPr/>
    </dgm:pt>
    <dgm:pt modelId="{8C1C6534-7A4A-4AD0-AE82-D98CEA13BEFE}" type="pres">
      <dgm:prSet presAssocID="{CC1B5984-15C3-4792-A6B6-A3117EF6E99A}" presName="hierChild3" presStyleCnt="0"/>
      <dgm:spPr/>
    </dgm:pt>
  </dgm:ptLst>
  <dgm:cxnLst>
    <dgm:cxn modelId="{4FD763BB-2F72-4C2B-891E-9ACD873D6188}" srcId="{3E191294-2054-48A2-804C-50BF925A51ED}" destId="{CC1B5984-15C3-4792-A6B6-A3117EF6E99A}" srcOrd="0" destOrd="0" parTransId="{917743DB-CC4F-4B29-BC95-D6391E6781B4}" sibTransId="{7E78F8FB-F36B-4B26-B598-C0665B5C22E3}"/>
    <dgm:cxn modelId="{805D1B40-B072-4234-853F-8191062B480F}" type="presOf" srcId="{CC1B5984-15C3-4792-A6B6-A3117EF6E99A}" destId="{C8B62966-35D9-4907-9ABF-34A7E8C31911}" srcOrd="0" destOrd="0" presId="urn:microsoft.com/office/officeart/2005/8/layout/orgChart1"/>
    <dgm:cxn modelId="{ABEB86B7-18B4-46E2-91ED-E4D319264E04}" type="presOf" srcId="{DD18C515-74A1-4148-8E00-81DB84215354}" destId="{ECCE24EC-FF06-4291-B796-D8D85BDBE2CD}" srcOrd="0" destOrd="0" presId="urn:microsoft.com/office/officeart/2005/8/layout/orgChart1"/>
    <dgm:cxn modelId="{185DD427-857E-4CBC-831E-7FD833BD9171}" type="presOf" srcId="{DD18C515-74A1-4148-8E00-81DB84215354}" destId="{CEE9BE85-F99A-472E-BA93-03078805F48C}" srcOrd="1" destOrd="0" presId="urn:microsoft.com/office/officeart/2005/8/layout/orgChart1"/>
    <dgm:cxn modelId="{A48A4FC9-ACF1-456D-B515-9C91BDE26ED5}" srcId="{CC1B5984-15C3-4792-A6B6-A3117EF6E99A}" destId="{DD18C515-74A1-4148-8E00-81DB84215354}" srcOrd="0" destOrd="0" parTransId="{BC136EAD-BA45-4D70-BA77-00B4E293DC6D}" sibTransId="{EE403B5F-00D9-492A-95F4-672124A9D781}"/>
    <dgm:cxn modelId="{BEDCB521-73BE-42E9-A77F-0B79AE189F30}" srcId="{CC1B5984-15C3-4792-A6B6-A3117EF6E99A}" destId="{306E2FB5-9A01-41C0-863A-649088EF275C}" srcOrd="1" destOrd="0" parTransId="{3FCC13EA-6E7C-466D-A095-0CDE621F20CB}" sibTransId="{5A8CF4B2-24E2-4C26-B445-FCBF6EDC1555}"/>
    <dgm:cxn modelId="{E6E9E205-F2AB-4D66-B898-7669E8A9D48D}" type="presOf" srcId="{3E191294-2054-48A2-804C-50BF925A51ED}" destId="{0F79559C-2F37-40A0-B4AC-840444521616}" srcOrd="0" destOrd="0" presId="urn:microsoft.com/office/officeart/2005/8/layout/orgChart1"/>
    <dgm:cxn modelId="{E5DF9C72-52C6-49BF-9306-3CE444C9E6F2}" type="presOf" srcId="{3FCC13EA-6E7C-466D-A095-0CDE621F20CB}" destId="{2AD91DE4-81CD-4461-AC08-8AFF1123C5BA}" srcOrd="0" destOrd="0" presId="urn:microsoft.com/office/officeart/2005/8/layout/orgChart1"/>
    <dgm:cxn modelId="{7F91753E-ED24-44C2-93A7-9B7938487626}" type="presOf" srcId="{306E2FB5-9A01-41C0-863A-649088EF275C}" destId="{C42C615B-C44C-48DA-A521-A655F9B80CE7}" srcOrd="0" destOrd="0" presId="urn:microsoft.com/office/officeart/2005/8/layout/orgChart1"/>
    <dgm:cxn modelId="{BA427CB1-0E47-43D1-865A-E092ADAE14BD}" type="presOf" srcId="{BC136EAD-BA45-4D70-BA77-00B4E293DC6D}" destId="{617428D7-381A-4711-8523-3F9EC7D50A66}" srcOrd="0" destOrd="0" presId="urn:microsoft.com/office/officeart/2005/8/layout/orgChart1"/>
    <dgm:cxn modelId="{176423C2-5155-4A8C-A80E-611926E96F3A}" type="presOf" srcId="{CC1B5984-15C3-4792-A6B6-A3117EF6E99A}" destId="{73B39EAB-E7B9-497F-8456-B2404787D368}" srcOrd="1" destOrd="0" presId="urn:microsoft.com/office/officeart/2005/8/layout/orgChart1"/>
    <dgm:cxn modelId="{08008341-F473-471C-A5E7-02F672A4218D}" type="presOf" srcId="{306E2FB5-9A01-41C0-863A-649088EF275C}" destId="{9D4C435E-6ED7-4D02-A10B-2124880593F8}" srcOrd="1" destOrd="0" presId="urn:microsoft.com/office/officeart/2005/8/layout/orgChart1"/>
    <dgm:cxn modelId="{A0C4E220-0945-4946-A7D0-8F7CCEF3E447}" type="presParOf" srcId="{0F79559C-2F37-40A0-B4AC-840444521616}" destId="{B8D18362-03C9-4CE9-9DB7-266D92EFA700}" srcOrd="0" destOrd="0" presId="urn:microsoft.com/office/officeart/2005/8/layout/orgChart1"/>
    <dgm:cxn modelId="{97DD8A29-4492-4C3B-AC7E-1493D09C76CA}" type="presParOf" srcId="{B8D18362-03C9-4CE9-9DB7-266D92EFA700}" destId="{54034A6A-6036-4835-B863-1089503E7C20}" srcOrd="0" destOrd="0" presId="urn:microsoft.com/office/officeart/2005/8/layout/orgChart1"/>
    <dgm:cxn modelId="{54BEF3D0-E97C-40AF-9BA5-DB0404696857}" type="presParOf" srcId="{54034A6A-6036-4835-B863-1089503E7C20}" destId="{C8B62966-35D9-4907-9ABF-34A7E8C31911}" srcOrd="0" destOrd="0" presId="urn:microsoft.com/office/officeart/2005/8/layout/orgChart1"/>
    <dgm:cxn modelId="{46195089-E88C-4F6D-86C9-A22AB07D9545}" type="presParOf" srcId="{54034A6A-6036-4835-B863-1089503E7C20}" destId="{73B39EAB-E7B9-497F-8456-B2404787D368}" srcOrd="1" destOrd="0" presId="urn:microsoft.com/office/officeart/2005/8/layout/orgChart1"/>
    <dgm:cxn modelId="{21155051-8178-418F-97CB-2D6A17E60DC4}" type="presParOf" srcId="{B8D18362-03C9-4CE9-9DB7-266D92EFA700}" destId="{BD82928F-33A4-4C21-8AA5-5325C5872CD4}" srcOrd="1" destOrd="0" presId="urn:microsoft.com/office/officeart/2005/8/layout/orgChart1"/>
    <dgm:cxn modelId="{F38E9A43-D9BE-4FE9-9F29-2D84379D516B}" type="presParOf" srcId="{BD82928F-33A4-4C21-8AA5-5325C5872CD4}" destId="{617428D7-381A-4711-8523-3F9EC7D50A66}" srcOrd="0" destOrd="0" presId="urn:microsoft.com/office/officeart/2005/8/layout/orgChart1"/>
    <dgm:cxn modelId="{03DB70FE-5BEE-448C-B8E1-28725C743C58}" type="presParOf" srcId="{BD82928F-33A4-4C21-8AA5-5325C5872CD4}" destId="{721CCF9D-5E0D-436A-AF88-55C90CE65E7A}" srcOrd="1" destOrd="0" presId="urn:microsoft.com/office/officeart/2005/8/layout/orgChart1"/>
    <dgm:cxn modelId="{6816B99A-6037-4801-814C-FA5411AB53DA}" type="presParOf" srcId="{721CCF9D-5E0D-436A-AF88-55C90CE65E7A}" destId="{634868AC-C7F9-4F76-88F7-348A723B4B5F}" srcOrd="0" destOrd="0" presId="urn:microsoft.com/office/officeart/2005/8/layout/orgChart1"/>
    <dgm:cxn modelId="{F3D5C89F-8CC5-4F85-AFB1-33690AE7C56B}" type="presParOf" srcId="{634868AC-C7F9-4F76-88F7-348A723B4B5F}" destId="{ECCE24EC-FF06-4291-B796-D8D85BDBE2CD}" srcOrd="0" destOrd="0" presId="urn:microsoft.com/office/officeart/2005/8/layout/orgChart1"/>
    <dgm:cxn modelId="{EA33582F-7FB8-495F-9946-8EDA2205A78B}" type="presParOf" srcId="{634868AC-C7F9-4F76-88F7-348A723B4B5F}" destId="{CEE9BE85-F99A-472E-BA93-03078805F48C}" srcOrd="1" destOrd="0" presId="urn:microsoft.com/office/officeart/2005/8/layout/orgChart1"/>
    <dgm:cxn modelId="{A326302B-3B01-4815-98E9-8C09277FAF5B}" type="presParOf" srcId="{721CCF9D-5E0D-436A-AF88-55C90CE65E7A}" destId="{20BED807-9CB5-4AAC-8621-043CEFE5EF4B}" srcOrd="1" destOrd="0" presId="urn:microsoft.com/office/officeart/2005/8/layout/orgChart1"/>
    <dgm:cxn modelId="{467AC2B6-1207-46E8-A34C-28F95C336B54}" type="presParOf" srcId="{721CCF9D-5E0D-436A-AF88-55C90CE65E7A}" destId="{DC9511D4-2ED5-4C11-9890-D22164829D64}" srcOrd="2" destOrd="0" presId="urn:microsoft.com/office/officeart/2005/8/layout/orgChart1"/>
    <dgm:cxn modelId="{49E4C675-2526-45A0-90F1-9299F6A6B00A}" type="presParOf" srcId="{BD82928F-33A4-4C21-8AA5-5325C5872CD4}" destId="{2AD91DE4-81CD-4461-AC08-8AFF1123C5BA}" srcOrd="2" destOrd="0" presId="urn:microsoft.com/office/officeart/2005/8/layout/orgChart1"/>
    <dgm:cxn modelId="{079896E5-F57E-44B2-9E3D-9C2CC64E2D6B}" type="presParOf" srcId="{BD82928F-33A4-4C21-8AA5-5325C5872CD4}" destId="{57D5D225-AEB8-4A63-B4B0-856E21C20BEF}" srcOrd="3" destOrd="0" presId="urn:microsoft.com/office/officeart/2005/8/layout/orgChart1"/>
    <dgm:cxn modelId="{C38FA790-CCEB-404E-B61E-D1B805E66F9B}" type="presParOf" srcId="{57D5D225-AEB8-4A63-B4B0-856E21C20BEF}" destId="{5478591F-A33A-4562-BE29-BF67474D8E19}" srcOrd="0" destOrd="0" presId="urn:microsoft.com/office/officeart/2005/8/layout/orgChart1"/>
    <dgm:cxn modelId="{0C98D2E7-3F8E-43DD-A6A9-F95D47101415}" type="presParOf" srcId="{5478591F-A33A-4562-BE29-BF67474D8E19}" destId="{C42C615B-C44C-48DA-A521-A655F9B80CE7}" srcOrd="0" destOrd="0" presId="urn:microsoft.com/office/officeart/2005/8/layout/orgChart1"/>
    <dgm:cxn modelId="{1D766581-A58D-4B36-A79D-7867C0ED9CCE}" type="presParOf" srcId="{5478591F-A33A-4562-BE29-BF67474D8E19}" destId="{9D4C435E-6ED7-4D02-A10B-2124880593F8}" srcOrd="1" destOrd="0" presId="urn:microsoft.com/office/officeart/2005/8/layout/orgChart1"/>
    <dgm:cxn modelId="{1FB7962D-48F5-46B4-BA70-B204BE032C54}" type="presParOf" srcId="{57D5D225-AEB8-4A63-B4B0-856E21C20BEF}" destId="{EA4233C6-057D-419F-8BB4-5CBB0983308B}" srcOrd="1" destOrd="0" presId="urn:microsoft.com/office/officeart/2005/8/layout/orgChart1"/>
    <dgm:cxn modelId="{0570F00E-DBCC-4B95-8B13-FD1F0F726F4C}" type="presParOf" srcId="{57D5D225-AEB8-4A63-B4B0-856E21C20BEF}" destId="{D6DA53F1-1996-445D-B002-FDB97A65F427}" srcOrd="2" destOrd="0" presId="urn:microsoft.com/office/officeart/2005/8/layout/orgChart1"/>
    <dgm:cxn modelId="{1E99F797-42A8-4962-8153-0AA344E7DDB0}" type="presParOf" srcId="{B8D18362-03C9-4CE9-9DB7-266D92EFA700}" destId="{8C1C6534-7A4A-4AD0-AE82-D98CEA13BEF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191294-2054-48A2-804C-50BF925A51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C1B5984-15C3-4792-A6B6-A3117EF6E99A}">
      <dgm:prSet phldrT="[Text]"/>
      <dgm:spPr/>
      <dgm:t>
        <a:bodyPr/>
        <a:lstStyle/>
        <a:p>
          <a:r>
            <a:rPr lang="en-US" dirty="0" err="1" smtClean="0"/>
            <a:t>printMonthTitle</a:t>
          </a:r>
          <a:endParaRPr lang="en-US" dirty="0"/>
        </a:p>
      </dgm:t>
    </dgm:pt>
    <dgm:pt modelId="{917743DB-CC4F-4B29-BC95-D6391E6781B4}" type="parTrans" cxnId="{4FD763BB-2F72-4C2B-891E-9ACD873D6188}">
      <dgm:prSet/>
      <dgm:spPr/>
      <dgm:t>
        <a:bodyPr/>
        <a:lstStyle/>
        <a:p>
          <a:endParaRPr lang="en-US"/>
        </a:p>
      </dgm:t>
    </dgm:pt>
    <dgm:pt modelId="{7E78F8FB-F36B-4B26-B598-C0665B5C22E3}" type="sibTrans" cxnId="{4FD763BB-2F72-4C2B-891E-9ACD873D6188}">
      <dgm:prSet/>
      <dgm:spPr/>
      <dgm:t>
        <a:bodyPr/>
        <a:lstStyle/>
        <a:p>
          <a:endParaRPr lang="en-US"/>
        </a:p>
      </dgm:t>
    </dgm:pt>
    <dgm:pt modelId="{306E2FB5-9A01-41C0-863A-649088EF275C}">
      <dgm:prSet phldrT="[Text]"/>
      <dgm:spPr/>
      <dgm:t>
        <a:bodyPr/>
        <a:lstStyle/>
        <a:p>
          <a:r>
            <a:rPr lang="en-US" dirty="0" err="1" smtClean="0"/>
            <a:t>printMonthNamw</a:t>
          </a:r>
          <a:endParaRPr lang="en-US" dirty="0"/>
        </a:p>
      </dgm:t>
    </dgm:pt>
    <dgm:pt modelId="{3FCC13EA-6E7C-466D-A095-0CDE621F20CB}" type="parTrans" cxnId="{BEDCB521-73BE-42E9-A77F-0B79AE189F30}">
      <dgm:prSet/>
      <dgm:spPr/>
      <dgm:t>
        <a:bodyPr/>
        <a:lstStyle/>
        <a:p>
          <a:endParaRPr lang="en-US"/>
        </a:p>
      </dgm:t>
    </dgm:pt>
    <dgm:pt modelId="{5A8CF4B2-24E2-4C26-B445-FCBF6EDC1555}" type="sibTrans" cxnId="{BEDCB521-73BE-42E9-A77F-0B79AE189F30}">
      <dgm:prSet/>
      <dgm:spPr/>
      <dgm:t>
        <a:bodyPr/>
        <a:lstStyle/>
        <a:p>
          <a:endParaRPr lang="en-US"/>
        </a:p>
      </dgm:t>
    </dgm:pt>
    <dgm:pt modelId="{0F79559C-2F37-40A0-B4AC-840444521616}" type="pres">
      <dgm:prSet presAssocID="{3E191294-2054-48A2-804C-50BF925A51ED}" presName="hierChild1" presStyleCnt="0">
        <dgm:presLayoutVars>
          <dgm:orgChart val="1"/>
          <dgm:chPref val="1"/>
          <dgm:dir/>
          <dgm:animOne val="branch"/>
          <dgm:animLvl val="lvl"/>
          <dgm:resizeHandles/>
        </dgm:presLayoutVars>
      </dgm:prSet>
      <dgm:spPr/>
      <dgm:t>
        <a:bodyPr/>
        <a:lstStyle/>
        <a:p>
          <a:endParaRPr lang="en-US"/>
        </a:p>
      </dgm:t>
    </dgm:pt>
    <dgm:pt modelId="{B8D18362-03C9-4CE9-9DB7-266D92EFA700}" type="pres">
      <dgm:prSet presAssocID="{CC1B5984-15C3-4792-A6B6-A3117EF6E99A}" presName="hierRoot1" presStyleCnt="0">
        <dgm:presLayoutVars>
          <dgm:hierBranch val="init"/>
        </dgm:presLayoutVars>
      </dgm:prSet>
      <dgm:spPr/>
    </dgm:pt>
    <dgm:pt modelId="{54034A6A-6036-4835-B863-1089503E7C20}" type="pres">
      <dgm:prSet presAssocID="{CC1B5984-15C3-4792-A6B6-A3117EF6E99A}" presName="rootComposite1" presStyleCnt="0"/>
      <dgm:spPr/>
    </dgm:pt>
    <dgm:pt modelId="{C8B62966-35D9-4907-9ABF-34A7E8C31911}" type="pres">
      <dgm:prSet presAssocID="{CC1B5984-15C3-4792-A6B6-A3117EF6E99A}" presName="rootText1" presStyleLbl="node0" presStyleIdx="0" presStyleCnt="1">
        <dgm:presLayoutVars>
          <dgm:chPref val="3"/>
        </dgm:presLayoutVars>
      </dgm:prSet>
      <dgm:spPr/>
      <dgm:t>
        <a:bodyPr/>
        <a:lstStyle/>
        <a:p>
          <a:endParaRPr lang="en-US"/>
        </a:p>
      </dgm:t>
    </dgm:pt>
    <dgm:pt modelId="{73B39EAB-E7B9-497F-8456-B2404787D368}" type="pres">
      <dgm:prSet presAssocID="{CC1B5984-15C3-4792-A6B6-A3117EF6E99A}" presName="rootConnector1" presStyleLbl="node1" presStyleIdx="0" presStyleCnt="0"/>
      <dgm:spPr/>
      <dgm:t>
        <a:bodyPr/>
        <a:lstStyle/>
        <a:p>
          <a:endParaRPr lang="en-US"/>
        </a:p>
      </dgm:t>
    </dgm:pt>
    <dgm:pt modelId="{BD82928F-33A4-4C21-8AA5-5325C5872CD4}" type="pres">
      <dgm:prSet presAssocID="{CC1B5984-15C3-4792-A6B6-A3117EF6E99A}" presName="hierChild2" presStyleCnt="0"/>
      <dgm:spPr/>
    </dgm:pt>
    <dgm:pt modelId="{2AD91DE4-81CD-4461-AC08-8AFF1123C5BA}" type="pres">
      <dgm:prSet presAssocID="{3FCC13EA-6E7C-466D-A095-0CDE621F20CB}" presName="Name37" presStyleLbl="parChTrans1D2" presStyleIdx="0" presStyleCnt="1"/>
      <dgm:spPr/>
      <dgm:t>
        <a:bodyPr/>
        <a:lstStyle/>
        <a:p>
          <a:endParaRPr lang="en-US"/>
        </a:p>
      </dgm:t>
    </dgm:pt>
    <dgm:pt modelId="{57D5D225-AEB8-4A63-B4B0-856E21C20BEF}" type="pres">
      <dgm:prSet presAssocID="{306E2FB5-9A01-41C0-863A-649088EF275C}" presName="hierRoot2" presStyleCnt="0">
        <dgm:presLayoutVars>
          <dgm:hierBranch val="init"/>
        </dgm:presLayoutVars>
      </dgm:prSet>
      <dgm:spPr/>
    </dgm:pt>
    <dgm:pt modelId="{5478591F-A33A-4562-BE29-BF67474D8E19}" type="pres">
      <dgm:prSet presAssocID="{306E2FB5-9A01-41C0-863A-649088EF275C}" presName="rootComposite" presStyleCnt="0"/>
      <dgm:spPr/>
    </dgm:pt>
    <dgm:pt modelId="{C42C615B-C44C-48DA-A521-A655F9B80CE7}" type="pres">
      <dgm:prSet presAssocID="{306E2FB5-9A01-41C0-863A-649088EF275C}" presName="rootText" presStyleLbl="node2" presStyleIdx="0" presStyleCnt="1">
        <dgm:presLayoutVars>
          <dgm:chPref val="3"/>
        </dgm:presLayoutVars>
      </dgm:prSet>
      <dgm:spPr/>
      <dgm:t>
        <a:bodyPr/>
        <a:lstStyle/>
        <a:p>
          <a:endParaRPr lang="en-US"/>
        </a:p>
      </dgm:t>
    </dgm:pt>
    <dgm:pt modelId="{9D4C435E-6ED7-4D02-A10B-2124880593F8}" type="pres">
      <dgm:prSet presAssocID="{306E2FB5-9A01-41C0-863A-649088EF275C}" presName="rootConnector" presStyleLbl="node2" presStyleIdx="0" presStyleCnt="1"/>
      <dgm:spPr/>
      <dgm:t>
        <a:bodyPr/>
        <a:lstStyle/>
        <a:p>
          <a:endParaRPr lang="en-US"/>
        </a:p>
      </dgm:t>
    </dgm:pt>
    <dgm:pt modelId="{EA4233C6-057D-419F-8BB4-5CBB0983308B}" type="pres">
      <dgm:prSet presAssocID="{306E2FB5-9A01-41C0-863A-649088EF275C}" presName="hierChild4" presStyleCnt="0"/>
      <dgm:spPr/>
    </dgm:pt>
    <dgm:pt modelId="{D6DA53F1-1996-445D-B002-FDB97A65F427}" type="pres">
      <dgm:prSet presAssocID="{306E2FB5-9A01-41C0-863A-649088EF275C}" presName="hierChild5" presStyleCnt="0"/>
      <dgm:spPr/>
    </dgm:pt>
    <dgm:pt modelId="{8C1C6534-7A4A-4AD0-AE82-D98CEA13BEFE}" type="pres">
      <dgm:prSet presAssocID="{CC1B5984-15C3-4792-A6B6-A3117EF6E99A}" presName="hierChild3" presStyleCnt="0"/>
      <dgm:spPr/>
    </dgm:pt>
  </dgm:ptLst>
  <dgm:cxnLst>
    <dgm:cxn modelId="{4FD763BB-2F72-4C2B-891E-9ACD873D6188}" srcId="{3E191294-2054-48A2-804C-50BF925A51ED}" destId="{CC1B5984-15C3-4792-A6B6-A3117EF6E99A}" srcOrd="0" destOrd="0" parTransId="{917743DB-CC4F-4B29-BC95-D6391E6781B4}" sibTransId="{7E78F8FB-F36B-4B26-B598-C0665B5C22E3}"/>
    <dgm:cxn modelId="{805D1B40-B072-4234-853F-8191062B480F}" type="presOf" srcId="{CC1B5984-15C3-4792-A6B6-A3117EF6E99A}" destId="{C8B62966-35D9-4907-9ABF-34A7E8C31911}" srcOrd="0" destOrd="0" presId="urn:microsoft.com/office/officeart/2005/8/layout/orgChart1"/>
    <dgm:cxn modelId="{BEDCB521-73BE-42E9-A77F-0B79AE189F30}" srcId="{CC1B5984-15C3-4792-A6B6-A3117EF6E99A}" destId="{306E2FB5-9A01-41C0-863A-649088EF275C}" srcOrd="0" destOrd="0" parTransId="{3FCC13EA-6E7C-466D-A095-0CDE621F20CB}" sibTransId="{5A8CF4B2-24E2-4C26-B445-FCBF6EDC1555}"/>
    <dgm:cxn modelId="{E6E9E205-F2AB-4D66-B898-7669E8A9D48D}" type="presOf" srcId="{3E191294-2054-48A2-804C-50BF925A51ED}" destId="{0F79559C-2F37-40A0-B4AC-840444521616}" srcOrd="0" destOrd="0" presId="urn:microsoft.com/office/officeart/2005/8/layout/orgChart1"/>
    <dgm:cxn modelId="{E5DF9C72-52C6-49BF-9306-3CE444C9E6F2}" type="presOf" srcId="{3FCC13EA-6E7C-466D-A095-0CDE621F20CB}" destId="{2AD91DE4-81CD-4461-AC08-8AFF1123C5BA}" srcOrd="0" destOrd="0" presId="urn:microsoft.com/office/officeart/2005/8/layout/orgChart1"/>
    <dgm:cxn modelId="{7F91753E-ED24-44C2-93A7-9B7938487626}" type="presOf" srcId="{306E2FB5-9A01-41C0-863A-649088EF275C}" destId="{C42C615B-C44C-48DA-A521-A655F9B80CE7}" srcOrd="0" destOrd="0" presId="urn:microsoft.com/office/officeart/2005/8/layout/orgChart1"/>
    <dgm:cxn modelId="{176423C2-5155-4A8C-A80E-611926E96F3A}" type="presOf" srcId="{CC1B5984-15C3-4792-A6B6-A3117EF6E99A}" destId="{73B39EAB-E7B9-497F-8456-B2404787D368}" srcOrd="1" destOrd="0" presId="urn:microsoft.com/office/officeart/2005/8/layout/orgChart1"/>
    <dgm:cxn modelId="{08008341-F473-471C-A5E7-02F672A4218D}" type="presOf" srcId="{306E2FB5-9A01-41C0-863A-649088EF275C}" destId="{9D4C435E-6ED7-4D02-A10B-2124880593F8}" srcOrd="1" destOrd="0" presId="urn:microsoft.com/office/officeart/2005/8/layout/orgChart1"/>
    <dgm:cxn modelId="{A0C4E220-0945-4946-A7D0-8F7CCEF3E447}" type="presParOf" srcId="{0F79559C-2F37-40A0-B4AC-840444521616}" destId="{B8D18362-03C9-4CE9-9DB7-266D92EFA700}" srcOrd="0" destOrd="0" presId="urn:microsoft.com/office/officeart/2005/8/layout/orgChart1"/>
    <dgm:cxn modelId="{97DD8A29-4492-4C3B-AC7E-1493D09C76CA}" type="presParOf" srcId="{B8D18362-03C9-4CE9-9DB7-266D92EFA700}" destId="{54034A6A-6036-4835-B863-1089503E7C20}" srcOrd="0" destOrd="0" presId="urn:microsoft.com/office/officeart/2005/8/layout/orgChart1"/>
    <dgm:cxn modelId="{54BEF3D0-E97C-40AF-9BA5-DB0404696857}" type="presParOf" srcId="{54034A6A-6036-4835-B863-1089503E7C20}" destId="{C8B62966-35D9-4907-9ABF-34A7E8C31911}" srcOrd="0" destOrd="0" presId="urn:microsoft.com/office/officeart/2005/8/layout/orgChart1"/>
    <dgm:cxn modelId="{46195089-E88C-4F6D-86C9-A22AB07D9545}" type="presParOf" srcId="{54034A6A-6036-4835-B863-1089503E7C20}" destId="{73B39EAB-E7B9-497F-8456-B2404787D368}" srcOrd="1" destOrd="0" presId="urn:microsoft.com/office/officeart/2005/8/layout/orgChart1"/>
    <dgm:cxn modelId="{21155051-8178-418F-97CB-2D6A17E60DC4}" type="presParOf" srcId="{B8D18362-03C9-4CE9-9DB7-266D92EFA700}" destId="{BD82928F-33A4-4C21-8AA5-5325C5872CD4}" srcOrd="1" destOrd="0" presId="urn:microsoft.com/office/officeart/2005/8/layout/orgChart1"/>
    <dgm:cxn modelId="{49E4C675-2526-45A0-90F1-9299F6A6B00A}" type="presParOf" srcId="{BD82928F-33A4-4C21-8AA5-5325C5872CD4}" destId="{2AD91DE4-81CD-4461-AC08-8AFF1123C5BA}" srcOrd="0" destOrd="0" presId="urn:microsoft.com/office/officeart/2005/8/layout/orgChart1"/>
    <dgm:cxn modelId="{079896E5-F57E-44B2-9E3D-9C2CC64E2D6B}" type="presParOf" srcId="{BD82928F-33A4-4C21-8AA5-5325C5872CD4}" destId="{57D5D225-AEB8-4A63-B4B0-856E21C20BEF}" srcOrd="1" destOrd="0" presId="urn:microsoft.com/office/officeart/2005/8/layout/orgChart1"/>
    <dgm:cxn modelId="{C38FA790-CCEB-404E-B61E-D1B805E66F9B}" type="presParOf" srcId="{57D5D225-AEB8-4A63-B4B0-856E21C20BEF}" destId="{5478591F-A33A-4562-BE29-BF67474D8E19}" srcOrd="0" destOrd="0" presId="urn:microsoft.com/office/officeart/2005/8/layout/orgChart1"/>
    <dgm:cxn modelId="{0C98D2E7-3F8E-43DD-A6A9-F95D47101415}" type="presParOf" srcId="{5478591F-A33A-4562-BE29-BF67474D8E19}" destId="{C42C615B-C44C-48DA-A521-A655F9B80CE7}" srcOrd="0" destOrd="0" presId="urn:microsoft.com/office/officeart/2005/8/layout/orgChart1"/>
    <dgm:cxn modelId="{1D766581-A58D-4B36-A79D-7867C0ED9CCE}" type="presParOf" srcId="{5478591F-A33A-4562-BE29-BF67474D8E19}" destId="{9D4C435E-6ED7-4D02-A10B-2124880593F8}" srcOrd="1" destOrd="0" presId="urn:microsoft.com/office/officeart/2005/8/layout/orgChart1"/>
    <dgm:cxn modelId="{1FB7962D-48F5-46B4-BA70-B204BE032C54}" type="presParOf" srcId="{57D5D225-AEB8-4A63-B4B0-856E21C20BEF}" destId="{EA4233C6-057D-419F-8BB4-5CBB0983308B}" srcOrd="1" destOrd="0" presId="urn:microsoft.com/office/officeart/2005/8/layout/orgChart1"/>
    <dgm:cxn modelId="{0570F00E-DBCC-4B95-8B13-FD1F0F726F4C}" type="presParOf" srcId="{57D5D225-AEB8-4A63-B4B0-856E21C20BEF}" destId="{D6DA53F1-1996-445D-B002-FDB97A65F427}" srcOrd="2" destOrd="0" presId="urn:microsoft.com/office/officeart/2005/8/layout/orgChart1"/>
    <dgm:cxn modelId="{1E99F797-42A8-4962-8153-0AA344E7DDB0}" type="presParOf" srcId="{B8D18362-03C9-4CE9-9DB7-266D92EFA700}" destId="{8C1C6534-7A4A-4AD0-AE82-D98CEA13BE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191294-2054-48A2-804C-50BF925A51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C1B5984-15C3-4792-A6B6-A3117EF6E99A}">
      <dgm:prSet phldrT="[Text]"/>
      <dgm:spPr/>
      <dgm:t>
        <a:bodyPr/>
        <a:lstStyle/>
        <a:p>
          <a:r>
            <a:rPr lang="en-US" dirty="0" err="1" smtClean="0"/>
            <a:t>printMonthBody</a:t>
          </a:r>
          <a:endParaRPr lang="en-US" dirty="0"/>
        </a:p>
      </dgm:t>
    </dgm:pt>
    <dgm:pt modelId="{917743DB-CC4F-4B29-BC95-D6391E6781B4}" type="parTrans" cxnId="{4FD763BB-2F72-4C2B-891E-9ACD873D6188}">
      <dgm:prSet/>
      <dgm:spPr/>
      <dgm:t>
        <a:bodyPr/>
        <a:lstStyle/>
        <a:p>
          <a:endParaRPr lang="en-US"/>
        </a:p>
      </dgm:t>
    </dgm:pt>
    <dgm:pt modelId="{7E78F8FB-F36B-4B26-B598-C0665B5C22E3}" type="sibTrans" cxnId="{4FD763BB-2F72-4C2B-891E-9ACD873D6188}">
      <dgm:prSet/>
      <dgm:spPr/>
      <dgm:t>
        <a:bodyPr/>
        <a:lstStyle/>
        <a:p>
          <a:endParaRPr lang="en-US"/>
        </a:p>
      </dgm:t>
    </dgm:pt>
    <dgm:pt modelId="{DD18C515-74A1-4148-8E00-81DB84215354}">
      <dgm:prSet phldrT="[Text]"/>
      <dgm:spPr/>
      <dgm:t>
        <a:bodyPr/>
        <a:lstStyle/>
        <a:p>
          <a:r>
            <a:rPr lang="en-US" dirty="0" err="1" smtClean="0"/>
            <a:t>getStartDay</a:t>
          </a:r>
          <a:endParaRPr lang="en-US" dirty="0"/>
        </a:p>
      </dgm:t>
    </dgm:pt>
    <dgm:pt modelId="{BC136EAD-BA45-4D70-BA77-00B4E293DC6D}" type="parTrans" cxnId="{A48A4FC9-ACF1-456D-B515-9C91BDE26ED5}">
      <dgm:prSet/>
      <dgm:spPr/>
      <dgm:t>
        <a:bodyPr/>
        <a:lstStyle/>
        <a:p>
          <a:endParaRPr lang="en-US"/>
        </a:p>
      </dgm:t>
    </dgm:pt>
    <dgm:pt modelId="{EE403B5F-00D9-492A-95F4-672124A9D781}" type="sibTrans" cxnId="{A48A4FC9-ACF1-456D-B515-9C91BDE26ED5}">
      <dgm:prSet/>
      <dgm:spPr/>
      <dgm:t>
        <a:bodyPr/>
        <a:lstStyle/>
        <a:p>
          <a:endParaRPr lang="en-US"/>
        </a:p>
      </dgm:t>
    </dgm:pt>
    <dgm:pt modelId="{306E2FB5-9A01-41C0-863A-649088EF275C}">
      <dgm:prSet phldrT="[Text]"/>
      <dgm:spPr/>
      <dgm:t>
        <a:bodyPr/>
        <a:lstStyle/>
        <a:p>
          <a:r>
            <a:rPr lang="en-US" dirty="0" err="1" smtClean="0"/>
            <a:t>getNumberOfDaysInMonth</a:t>
          </a:r>
          <a:endParaRPr lang="en-US" dirty="0"/>
        </a:p>
      </dgm:t>
    </dgm:pt>
    <dgm:pt modelId="{3FCC13EA-6E7C-466D-A095-0CDE621F20CB}" type="parTrans" cxnId="{BEDCB521-73BE-42E9-A77F-0B79AE189F30}">
      <dgm:prSet/>
      <dgm:spPr/>
      <dgm:t>
        <a:bodyPr/>
        <a:lstStyle/>
        <a:p>
          <a:endParaRPr lang="en-US"/>
        </a:p>
      </dgm:t>
    </dgm:pt>
    <dgm:pt modelId="{5A8CF4B2-24E2-4C26-B445-FCBF6EDC1555}" type="sibTrans" cxnId="{BEDCB521-73BE-42E9-A77F-0B79AE189F30}">
      <dgm:prSet/>
      <dgm:spPr/>
      <dgm:t>
        <a:bodyPr/>
        <a:lstStyle/>
        <a:p>
          <a:endParaRPr lang="en-US"/>
        </a:p>
      </dgm:t>
    </dgm:pt>
    <dgm:pt modelId="{0F79559C-2F37-40A0-B4AC-840444521616}" type="pres">
      <dgm:prSet presAssocID="{3E191294-2054-48A2-804C-50BF925A51ED}" presName="hierChild1" presStyleCnt="0">
        <dgm:presLayoutVars>
          <dgm:orgChart val="1"/>
          <dgm:chPref val="1"/>
          <dgm:dir/>
          <dgm:animOne val="branch"/>
          <dgm:animLvl val="lvl"/>
          <dgm:resizeHandles/>
        </dgm:presLayoutVars>
      </dgm:prSet>
      <dgm:spPr/>
      <dgm:t>
        <a:bodyPr/>
        <a:lstStyle/>
        <a:p>
          <a:endParaRPr lang="en-US"/>
        </a:p>
      </dgm:t>
    </dgm:pt>
    <dgm:pt modelId="{B8D18362-03C9-4CE9-9DB7-266D92EFA700}" type="pres">
      <dgm:prSet presAssocID="{CC1B5984-15C3-4792-A6B6-A3117EF6E99A}" presName="hierRoot1" presStyleCnt="0">
        <dgm:presLayoutVars>
          <dgm:hierBranch val="init"/>
        </dgm:presLayoutVars>
      </dgm:prSet>
      <dgm:spPr/>
    </dgm:pt>
    <dgm:pt modelId="{54034A6A-6036-4835-B863-1089503E7C20}" type="pres">
      <dgm:prSet presAssocID="{CC1B5984-15C3-4792-A6B6-A3117EF6E99A}" presName="rootComposite1" presStyleCnt="0"/>
      <dgm:spPr/>
    </dgm:pt>
    <dgm:pt modelId="{C8B62966-35D9-4907-9ABF-34A7E8C31911}" type="pres">
      <dgm:prSet presAssocID="{CC1B5984-15C3-4792-A6B6-A3117EF6E99A}" presName="rootText1" presStyleLbl="node0" presStyleIdx="0" presStyleCnt="1">
        <dgm:presLayoutVars>
          <dgm:chPref val="3"/>
        </dgm:presLayoutVars>
      </dgm:prSet>
      <dgm:spPr/>
      <dgm:t>
        <a:bodyPr/>
        <a:lstStyle/>
        <a:p>
          <a:endParaRPr lang="en-US"/>
        </a:p>
      </dgm:t>
    </dgm:pt>
    <dgm:pt modelId="{73B39EAB-E7B9-497F-8456-B2404787D368}" type="pres">
      <dgm:prSet presAssocID="{CC1B5984-15C3-4792-A6B6-A3117EF6E99A}" presName="rootConnector1" presStyleLbl="node1" presStyleIdx="0" presStyleCnt="0"/>
      <dgm:spPr/>
      <dgm:t>
        <a:bodyPr/>
        <a:lstStyle/>
        <a:p>
          <a:endParaRPr lang="en-US"/>
        </a:p>
      </dgm:t>
    </dgm:pt>
    <dgm:pt modelId="{BD82928F-33A4-4C21-8AA5-5325C5872CD4}" type="pres">
      <dgm:prSet presAssocID="{CC1B5984-15C3-4792-A6B6-A3117EF6E99A}" presName="hierChild2" presStyleCnt="0"/>
      <dgm:spPr/>
    </dgm:pt>
    <dgm:pt modelId="{617428D7-381A-4711-8523-3F9EC7D50A66}" type="pres">
      <dgm:prSet presAssocID="{BC136EAD-BA45-4D70-BA77-00B4E293DC6D}" presName="Name37" presStyleLbl="parChTrans1D2" presStyleIdx="0" presStyleCnt="2"/>
      <dgm:spPr/>
      <dgm:t>
        <a:bodyPr/>
        <a:lstStyle/>
        <a:p>
          <a:endParaRPr lang="en-US"/>
        </a:p>
      </dgm:t>
    </dgm:pt>
    <dgm:pt modelId="{721CCF9D-5E0D-436A-AF88-55C90CE65E7A}" type="pres">
      <dgm:prSet presAssocID="{DD18C515-74A1-4148-8E00-81DB84215354}" presName="hierRoot2" presStyleCnt="0">
        <dgm:presLayoutVars>
          <dgm:hierBranch val="init"/>
        </dgm:presLayoutVars>
      </dgm:prSet>
      <dgm:spPr/>
    </dgm:pt>
    <dgm:pt modelId="{634868AC-C7F9-4F76-88F7-348A723B4B5F}" type="pres">
      <dgm:prSet presAssocID="{DD18C515-74A1-4148-8E00-81DB84215354}" presName="rootComposite" presStyleCnt="0"/>
      <dgm:spPr/>
    </dgm:pt>
    <dgm:pt modelId="{ECCE24EC-FF06-4291-B796-D8D85BDBE2CD}" type="pres">
      <dgm:prSet presAssocID="{DD18C515-74A1-4148-8E00-81DB84215354}" presName="rootText" presStyleLbl="node2" presStyleIdx="0" presStyleCnt="2" custScaleX="125701">
        <dgm:presLayoutVars>
          <dgm:chPref val="3"/>
        </dgm:presLayoutVars>
      </dgm:prSet>
      <dgm:spPr/>
      <dgm:t>
        <a:bodyPr/>
        <a:lstStyle/>
        <a:p>
          <a:endParaRPr lang="en-US"/>
        </a:p>
      </dgm:t>
    </dgm:pt>
    <dgm:pt modelId="{CEE9BE85-F99A-472E-BA93-03078805F48C}" type="pres">
      <dgm:prSet presAssocID="{DD18C515-74A1-4148-8E00-81DB84215354}" presName="rootConnector" presStyleLbl="node2" presStyleIdx="0" presStyleCnt="2"/>
      <dgm:spPr/>
      <dgm:t>
        <a:bodyPr/>
        <a:lstStyle/>
        <a:p>
          <a:endParaRPr lang="en-US"/>
        </a:p>
      </dgm:t>
    </dgm:pt>
    <dgm:pt modelId="{20BED807-9CB5-4AAC-8621-043CEFE5EF4B}" type="pres">
      <dgm:prSet presAssocID="{DD18C515-74A1-4148-8E00-81DB84215354}" presName="hierChild4" presStyleCnt="0"/>
      <dgm:spPr/>
    </dgm:pt>
    <dgm:pt modelId="{DC9511D4-2ED5-4C11-9890-D22164829D64}" type="pres">
      <dgm:prSet presAssocID="{DD18C515-74A1-4148-8E00-81DB84215354}" presName="hierChild5" presStyleCnt="0"/>
      <dgm:spPr/>
    </dgm:pt>
    <dgm:pt modelId="{2AD91DE4-81CD-4461-AC08-8AFF1123C5BA}" type="pres">
      <dgm:prSet presAssocID="{3FCC13EA-6E7C-466D-A095-0CDE621F20CB}" presName="Name37" presStyleLbl="parChTrans1D2" presStyleIdx="1" presStyleCnt="2"/>
      <dgm:spPr/>
      <dgm:t>
        <a:bodyPr/>
        <a:lstStyle/>
        <a:p>
          <a:endParaRPr lang="en-US"/>
        </a:p>
      </dgm:t>
    </dgm:pt>
    <dgm:pt modelId="{57D5D225-AEB8-4A63-B4B0-856E21C20BEF}" type="pres">
      <dgm:prSet presAssocID="{306E2FB5-9A01-41C0-863A-649088EF275C}" presName="hierRoot2" presStyleCnt="0">
        <dgm:presLayoutVars>
          <dgm:hierBranch val="init"/>
        </dgm:presLayoutVars>
      </dgm:prSet>
      <dgm:spPr/>
    </dgm:pt>
    <dgm:pt modelId="{5478591F-A33A-4562-BE29-BF67474D8E19}" type="pres">
      <dgm:prSet presAssocID="{306E2FB5-9A01-41C0-863A-649088EF275C}" presName="rootComposite" presStyleCnt="0"/>
      <dgm:spPr/>
    </dgm:pt>
    <dgm:pt modelId="{C42C615B-C44C-48DA-A521-A655F9B80CE7}" type="pres">
      <dgm:prSet presAssocID="{306E2FB5-9A01-41C0-863A-649088EF275C}" presName="rootText" presStyleLbl="node2" presStyleIdx="1" presStyleCnt="2" custScaleX="131638">
        <dgm:presLayoutVars>
          <dgm:chPref val="3"/>
        </dgm:presLayoutVars>
      </dgm:prSet>
      <dgm:spPr/>
      <dgm:t>
        <a:bodyPr/>
        <a:lstStyle/>
        <a:p>
          <a:endParaRPr lang="en-US"/>
        </a:p>
      </dgm:t>
    </dgm:pt>
    <dgm:pt modelId="{9D4C435E-6ED7-4D02-A10B-2124880593F8}" type="pres">
      <dgm:prSet presAssocID="{306E2FB5-9A01-41C0-863A-649088EF275C}" presName="rootConnector" presStyleLbl="node2" presStyleIdx="1" presStyleCnt="2"/>
      <dgm:spPr/>
      <dgm:t>
        <a:bodyPr/>
        <a:lstStyle/>
        <a:p>
          <a:endParaRPr lang="en-US"/>
        </a:p>
      </dgm:t>
    </dgm:pt>
    <dgm:pt modelId="{EA4233C6-057D-419F-8BB4-5CBB0983308B}" type="pres">
      <dgm:prSet presAssocID="{306E2FB5-9A01-41C0-863A-649088EF275C}" presName="hierChild4" presStyleCnt="0"/>
      <dgm:spPr/>
    </dgm:pt>
    <dgm:pt modelId="{D6DA53F1-1996-445D-B002-FDB97A65F427}" type="pres">
      <dgm:prSet presAssocID="{306E2FB5-9A01-41C0-863A-649088EF275C}" presName="hierChild5" presStyleCnt="0"/>
      <dgm:spPr/>
    </dgm:pt>
    <dgm:pt modelId="{8C1C6534-7A4A-4AD0-AE82-D98CEA13BEFE}" type="pres">
      <dgm:prSet presAssocID="{CC1B5984-15C3-4792-A6B6-A3117EF6E99A}" presName="hierChild3" presStyleCnt="0"/>
      <dgm:spPr/>
    </dgm:pt>
  </dgm:ptLst>
  <dgm:cxnLst>
    <dgm:cxn modelId="{4FD763BB-2F72-4C2B-891E-9ACD873D6188}" srcId="{3E191294-2054-48A2-804C-50BF925A51ED}" destId="{CC1B5984-15C3-4792-A6B6-A3117EF6E99A}" srcOrd="0" destOrd="0" parTransId="{917743DB-CC4F-4B29-BC95-D6391E6781B4}" sibTransId="{7E78F8FB-F36B-4B26-B598-C0665B5C22E3}"/>
    <dgm:cxn modelId="{805D1B40-B072-4234-853F-8191062B480F}" type="presOf" srcId="{CC1B5984-15C3-4792-A6B6-A3117EF6E99A}" destId="{C8B62966-35D9-4907-9ABF-34A7E8C31911}" srcOrd="0" destOrd="0" presId="urn:microsoft.com/office/officeart/2005/8/layout/orgChart1"/>
    <dgm:cxn modelId="{ABEB86B7-18B4-46E2-91ED-E4D319264E04}" type="presOf" srcId="{DD18C515-74A1-4148-8E00-81DB84215354}" destId="{ECCE24EC-FF06-4291-B796-D8D85BDBE2CD}" srcOrd="0" destOrd="0" presId="urn:microsoft.com/office/officeart/2005/8/layout/orgChart1"/>
    <dgm:cxn modelId="{185DD427-857E-4CBC-831E-7FD833BD9171}" type="presOf" srcId="{DD18C515-74A1-4148-8E00-81DB84215354}" destId="{CEE9BE85-F99A-472E-BA93-03078805F48C}" srcOrd="1" destOrd="0" presId="urn:microsoft.com/office/officeart/2005/8/layout/orgChart1"/>
    <dgm:cxn modelId="{A48A4FC9-ACF1-456D-B515-9C91BDE26ED5}" srcId="{CC1B5984-15C3-4792-A6B6-A3117EF6E99A}" destId="{DD18C515-74A1-4148-8E00-81DB84215354}" srcOrd="0" destOrd="0" parTransId="{BC136EAD-BA45-4D70-BA77-00B4E293DC6D}" sibTransId="{EE403B5F-00D9-492A-95F4-672124A9D781}"/>
    <dgm:cxn modelId="{BEDCB521-73BE-42E9-A77F-0B79AE189F30}" srcId="{CC1B5984-15C3-4792-A6B6-A3117EF6E99A}" destId="{306E2FB5-9A01-41C0-863A-649088EF275C}" srcOrd="1" destOrd="0" parTransId="{3FCC13EA-6E7C-466D-A095-0CDE621F20CB}" sibTransId="{5A8CF4B2-24E2-4C26-B445-FCBF6EDC1555}"/>
    <dgm:cxn modelId="{E6E9E205-F2AB-4D66-B898-7669E8A9D48D}" type="presOf" srcId="{3E191294-2054-48A2-804C-50BF925A51ED}" destId="{0F79559C-2F37-40A0-B4AC-840444521616}" srcOrd="0" destOrd="0" presId="urn:microsoft.com/office/officeart/2005/8/layout/orgChart1"/>
    <dgm:cxn modelId="{E5DF9C72-52C6-49BF-9306-3CE444C9E6F2}" type="presOf" srcId="{3FCC13EA-6E7C-466D-A095-0CDE621F20CB}" destId="{2AD91DE4-81CD-4461-AC08-8AFF1123C5BA}" srcOrd="0" destOrd="0" presId="urn:microsoft.com/office/officeart/2005/8/layout/orgChart1"/>
    <dgm:cxn modelId="{7F91753E-ED24-44C2-93A7-9B7938487626}" type="presOf" srcId="{306E2FB5-9A01-41C0-863A-649088EF275C}" destId="{C42C615B-C44C-48DA-A521-A655F9B80CE7}" srcOrd="0" destOrd="0" presId="urn:microsoft.com/office/officeart/2005/8/layout/orgChart1"/>
    <dgm:cxn modelId="{BA427CB1-0E47-43D1-865A-E092ADAE14BD}" type="presOf" srcId="{BC136EAD-BA45-4D70-BA77-00B4E293DC6D}" destId="{617428D7-381A-4711-8523-3F9EC7D50A66}" srcOrd="0" destOrd="0" presId="urn:microsoft.com/office/officeart/2005/8/layout/orgChart1"/>
    <dgm:cxn modelId="{176423C2-5155-4A8C-A80E-611926E96F3A}" type="presOf" srcId="{CC1B5984-15C3-4792-A6B6-A3117EF6E99A}" destId="{73B39EAB-E7B9-497F-8456-B2404787D368}" srcOrd="1" destOrd="0" presId="urn:microsoft.com/office/officeart/2005/8/layout/orgChart1"/>
    <dgm:cxn modelId="{08008341-F473-471C-A5E7-02F672A4218D}" type="presOf" srcId="{306E2FB5-9A01-41C0-863A-649088EF275C}" destId="{9D4C435E-6ED7-4D02-A10B-2124880593F8}" srcOrd="1" destOrd="0" presId="urn:microsoft.com/office/officeart/2005/8/layout/orgChart1"/>
    <dgm:cxn modelId="{A0C4E220-0945-4946-A7D0-8F7CCEF3E447}" type="presParOf" srcId="{0F79559C-2F37-40A0-B4AC-840444521616}" destId="{B8D18362-03C9-4CE9-9DB7-266D92EFA700}" srcOrd="0" destOrd="0" presId="urn:microsoft.com/office/officeart/2005/8/layout/orgChart1"/>
    <dgm:cxn modelId="{97DD8A29-4492-4C3B-AC7E-1493D09C76CA}" type="presParOf" srcId="{B8D18362-03C9-4CE9-9DB7-266D92EFA700}" destId="{54034A6A-6036-4835-B863-1089503E7C20}" srcOrd="0" destOrd="0" presId="urn:microsoft.com/office/officeart/2005/8/layout/orgChart1"/>
    <dgm:cxn modelId="{54BEF3D0-E97C-40AF-9BA5-DB0404696857}" type="presParOf" srcId="{54034A6A-6036-4835-B863-1089503E7C20}" destId="{C8B62966-35D9-4907-9ABF-34A7E8C31911}" srcOrd="0" destOrd="0" presId="urn:microsoft.com/office/officeart/2005/8/layout/orgChart1"/>
    <dgm:cxn modelId="{46195089-E88C-4F6D-86C9-A22AB07D9545}" type="presParOf" srcId="{54034A6A-6036-4835-B863-1089503E7C20}" destId="{73B39EAB-E7B9-497F-8456-B2404787D368}" srcOrd="1" destOrd="0" presId="urn:microsoft.com/office/officeart/2005/8/layout/orgChart1"/>
    <dgm:cxn modelId="{21155051-8178-418F-97CB-2D6A17E60DC4}" type="presParOf" srcId="{B8D18362-03C9-4CE9-9DB7-266D92EFA700}" destId="{BD82928F-33A4-4C21-8AA5-5325C5872CD4}" srcOrd="1" destOrd="0" presId="urn:microsoft.com/office/officeart/2005/8/layout/orgChart1"/>
    <dgm:cxn modelId="{F38E9A43-D9BE-4FE9-9F29-2D84379D516B}" type="presParOf" srcId="{BD82928F-33A4-4C21-8AA5-5325C5872CD4}" destId="{617428D7-381A-4711-8523-3F9EC7D50A66}" srcOrd="0" destOrd="0" presId="urn:microsoft.com/office/officeart/2005/8/layout/orgChart1"/>
    <dgm:cxn modelId="{03DB70FE-5BEE-448C-B8E1-28725C743C58}" type="presParOf" srcId="{BD82928F-33A4-4C21-8AA5-5325C5872CD4}" destId="{721CCF9D-5E0D-436A-AF88-55C90CE65E7A}" srcOrd="1" destOrd="0" presId="urn:microsoft.com/office/officeart/2005/8/layout/orgChart1"/>
    <dgm:cxn modelId="{6816B99A-6037-4801-814C-FA5411AB53DA}" type="presParOf" srcId="{721CCF9D-5E0D-436A-AF88-55C90CE65E7A}" destId="{634868AC-C7F9-4F76-88F7-348A723B4B5F}" srcOrd="0" destOrd="0" presId="urn:microsoft.com/office/officeart/2005/8/layout/orgChart1"/>
    <dgm:cxn modelId="{F3D5C89F-8CC5-4F85-AFB1-33690AE7C56B}" type="presParOf" srcId="{634868AC-C7F9-4F76-88F7-348A723B4B5F}" destId="{ECCE24EC-FF06-4291-B796-D8D85BDBE2CD}" srcOrd="0" destOrd="0" presId="urn:microsoft.com/office/officeart/2005/8/layout/orgChart1"/>
    <dgm:cxn modelId="{EA33582F-7FB8-495F-9946-8EDA2205A78B}" type="presParOf" srcId="{634868AC-C7F9-4F76-88F7-348A723B4B5F}" destId="{CEE9BE85-F99A-472E-BA93-03078805F48C}" srcOrd="1" destOrd="0" presId="urn:microsoft.com/office/officeart/2005/8/layout/orgChart1"/>
    <dgm:cxn modelId="{A326302B-3B01-4815-98E9-8C09277FAF5B}" type="presParOf" srcId="{721CCF9D-5E0D-436A-AF88-55C90CE65E7A}" destId="{20BED807-9CB5-4AAC-8621-043CEFE5EF4B}" srcOrd="1" destOrd="0" presId="urn:microsoft.com/office/officeart/2005/8/layout/orgChart1"/>
    <dgm:cxn modelId="{467AC2B6-1207-46E8-A34C-28F95C336B54}" type="presParOf" srcId="{721CCF9D-5E0D-436A-AF88-55C90CE65E7A}" destId="{DC9511D4-2ED5-4C11-9890-D22164829D64}" srcOrd="2" destOrd="0" presId="urn:microsoft.com/office/officeart/2005/8/layout/orgChart1"/>
    <dgm:cxn modelId="{49E4C675-2526-45A0-90F1-9299F6A6B00A}" type="presParOf" srcId="{BD82928F-33A4-4C21-8AA5-5325C5872CD4}" destId="{2AD91DE4-81CD-4461-AC08-8AFF1123C5BA}" srcOrd="2" destOrd="0" presId="urn:microsoft.com/office/officeart/2005/8/layout/orgChart1"/>
    <dgm:cxn modelId="{079896E5-F57E-44B2-9E3D-9C2CC64E2D6B}" type="presParOf" srcId="{BD82928F-33A4-4C21-8AA5-5325C5872CD4}" destId="{57D5D225-AEB8-4A63-B4B0-856E21C20BEF}" srcOrd="3" destOrd="0" presId="urn:microsoft.com/office/officeart/2005/8/layout/orgChart1"/>
    <dgm:cxn modelId="{C38FA790-CCEB-404E-B61E-D1B805E66F9B}" type="presParOf" srcId="{57D5D225-AEB8-4A63-B4B0-856E21C20BEF}" destId="{5478591F-A33A-4562-BE29-BF67474D8E19}" srcOrd="0" destOrd="0" presId="urn:microsoft.com/office/officeart/2005/8/layout/orgChart1"/>
    <dgm:cxn modelId="{0C98D2E7-3F8E-43DD-A6A9-F95D47101415}" type="presParOf" srcId="{5478591F-A33A-4562-BE29-BF67474D8E19}" destId="{C42C615B-C44C-48DA-A521-A655F9B80CE7}" srcOrd="0" destOrd="0" presId="urn:microsoft.com/office/officeart/2005/8/layout/orgChart1"/>
    <dgm:cxn modelId="{1D766581-A58D-4B36-A79D-7867C0ED9CCE}" type="presParOf" srcId="{5478591F-A33A-4562-BE29-BF67474D8E19}" destId="{9D4C435E-6ED7-4D02-A10B-2124880593F8}" srcOrd="1" destOrd="0" presId="urn:microsoft.com/office/officeart/2005/8/layout/orgChart1"/>
    <dgm:cxn modelId="{1FB7962D-48F5-46B4-BA70-B204BE032C54}" type="presParOf" srcId="{57D5D225-AEB8-4A63-B4B0-856E21C20BEF}" destId="{EA4233C6-057D-419F-8BB4-5CBB0983308B}" srcOrd="1" destOrd="0" presId="urn:microsoft.com/office/officeart/2005/8/layout/orgChart1"/>
    <dgm:cxn modelId="{0570F00E-DBCC-4B95-8B13-FD1F0F726F4C}" type="presParOf" srcId="{57D5D225-AEB8-4A63-B4B0-856E21C20BEF}" destId="{D6DA53F1-1996-445D-B002-FDB97A65F427}" srcOrd="2" destOrd="0" presId="urn:microsoft.com/office/officeart/2005/8/layout/orgChart1"/>
    <dgm:cxn modelId="{1E99F797-42A8-4962-8153-0AA344E7DDB0}" type="presParOf" srcId="{B8D18362-03C9-4CE9-9DB7-266D92EFA700}" destId="{8C1C6534-7A4A-4AD0-AE82-D98CEA13BEF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191294-2054-48A2-804C-50BF925A51E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C1B5984-15C3-4792-A6B6-A3117EF6E99A}">
      <dgm:prSet phldrT="[Text]"/>
      <dgm:spPr/>
      <dgm:t>
        <a:bodyPr/>
        <a:lstStyle/>
        <a:p>
          <a:r>
            <a:rPr lang="en-US" dirty="0" err="1" smtClean="0"/>
            <a:t>getStartDay</a:t>
          </a:r>
          <a:endParaRPr lang="en-US" dirty="0"/>
        </a:p>
      </dgm:t>
    </dgm:pt>
    <dgm:pt modelId="{917743DB-CC4F-4B29-BC95-D6391E6781B4}" type="parTrans" cxnId="{4FD763BB-2F72-4C2B-891E-9ACD873D6188}">
      <dgm:prSet/>
      <dgm:spPr/>
      <dgm:t>
        <a:bodyPr/>
        <a:lstStyle/>
        <a:p>
          <a:endParaRPr lang="en-US"/>
        </a:p>
      </dgm:t>
    </dgm:pt>
    <dgm:pt modelId="{7E78F8FB-F36B-4B26-B598-C0665B5C22E3}" type="sibTrans" cxnId="{4FD763BB-2F72-4C2B-891E-9ACD873D6188}">
      <dgm:prSet/>
      <dgm:spPr/>
      <dgm:t>
        <a:bodyPr/>
        <a:lstStyle/>
        <a:p>
          <a:endParaRPr lang="en-US"/>
        </a:p>
      </dgm:t>
    </dgm:pt>
    <dgm:pt modelId="{306E2FB5-9A01-41C0-863A-649088EF275C}">
      <dgm:prSet phldrT="[Text]"/>
      <dgm:spPr/>
      <dgm:t>
        <a:bodyPr/>
        <a:lstStyle/>
        <a:p>
          <a:r>
            <a:rPr lang="en-US" dirty="0" err="1" smtClean="0"/>
            <a:t>getTotalNumberOfDays</a:t>
          </a:r>
          <a:endParaRPr lang="en-US" dirty="0"/>
        </a:p>
      </dgm:t>
    </dgm:pt>
    <dgm:pt modelId="{3FCC13EA-6E7C-466D-A095-0CDE621F20CB}" type="parTrans" cxnId="{BEDCB521-73BE-42E9-A77F-0B79AE189F30}">
      <dgm:prSet/>
      <dgm:spPr/>
      <dgm:t>
        <a:bodyPr/>
        <a:lstStyle/>
        <a:p>
          <a:endParaRPr lang="en-US"/>
        </a:p>
      </dgm:t>
    </dgm:pt>
    <dgm:pt modelId="{5A8CF4B2-24E2-4C26-B445-FCBF6EDC1555}" type="sibTrans" cxnId="{BEDCB521-73BE-42E9-A77F-0B79AE189F30}">
      <dgm:prSet/>
      <dgm:spPr/>
      <dgm:t>
        <a:bodyPr/>
        <a:lstStyle/>
        <a:p>
          <a:endParaRPr lang="en-US"/>
        </a:p>
      </dgm:t>
    </dgm:pt>
    <dgm:pt modelId="{0F79559C-2F37-40A0-B4AC-840444521616}" type="pres">
      <dgm:prSet presAssocID="{3E191294-2054-48A2-804C-50BF925A51ED}" presName="hierChild1" presStyleCnt="0">
        <dgm:presLayoutVars>
          <dgm:orgChart val="1"/>
          <dgm:chPref val="1"/>
          <dgm:dir/>
          <dgm:animOne val="branch"/>
          <dgm:animLvl val="lvl"/>
          <dgm:resizeHandles/>
        </dgm:presLayoutVars>
      </dgm:prSet>
      <dgm:spPr/>
      <dgm:t>
        <a:bodyPr/>
        <a:lstStyle/>
        <a:p>
          <a:endParaRPr lang="en-US"/>
        </a:p>
      </dgm:t>
    </dgm:pt>
    <dgm:pt modelId="{B8D18362-03C9-4CE9-9DB7-266D92EFA700}" type="pres">
      <dgm:prSet presAssocID="{CC1B5984-15C3-4792-A6B6-A3117EF6E99A}" presName="hierRoot1" presStyleCnt="0">
        <dgm:presLayoutVars>
          <dgm:hierBranch val="init"/>
        </dgm:presLayoutVars>
      </dgm:prSet>
      <dgm:spPr/>
    </dgm:pt>
    <dgm:pt modelId="{54034A6A-6036-4835-B863-1089503E7C20}" type="pres">
      <dgm:prSet presAssocID="{CC1B5984-15C3-4792-A6B6-A3117EF6E99A}" presName="rootComposite1" presStyleCnt="0"/>
      <dgm:spPr/>
    </dgm:pt>
    <dgm:pt modelId="{C8B62966-35D9-4907-9ABF-34A7E8C31911}" type="pres">
      <dgm:prSet presAssocID="{CC1B5984-15C3-4792-A6B6-A3117EF6E99A}" presName="rootText1" presStyleLbl="node0" presStyleIdx="0" presStyleCnt="1" custScaleX="165645">
        <dgm:presLayoutVars>
          <dgm:chPref val="3"/>
        </dgm:presLayoutVars>
      </dgm:prSet>
      <dgm:spPr/>
      <dgm:t>
        <a:bodyPr/>
        <a:lstStyle/>
        <a:p>
          <a:endParaRPr lang="en-US"/>
        </a:p>
      </dgm:t>
    </dgm:pt>
    <dgm:pt modelId="{73B39EAB-E7B9-497F-8456-B2404787D368}" type="pres">
      <dgm:prSet presAssocID="{CC1B5984-15C3-4792-A6B6-A3117EF6E99A}" presName="rootConnector1" presStyleLbl="node1" presStyleIdx="0" presStyleCnt="0"/>
      <dgm:spPr/>
      <dgm:t>
        <a:bodyPr/>
        <a:lstStyle/>
        <a:p>
          <a:endParaRPr lang="en-US"/>
        </a:p>
      </dgm:t>
    </dgm:pt>
    <dgm:pt modelId="{BD82928F-33A4-4C21-8AA5-5325C5872CD4}" type="pres">
      <dgm:prSet presAssocID="{CC1B5984-15C3-4792-A6B6-A3117EF6E99A}" presName="hierChild2" presStyleCnt="0"/>
      <dgm:spPr/>
    </dgm:pt>
    <dgm:pt modelId="{2AD91DE4-81CD-4461-AC08-8AFF1123C5BA}" type="pres">
      <dgm:prSet presAssocID="{3FCC13EA-6E7C-466D-A095-0CDE621F20CB}" presName="Name37" presStyleLbl="parChTrans1D2" presStyleIdx="0" presStyleCnt="1"/>
      <dgm:spPr/>
      <dgm:t>
        <a:bodyPr/>
        <a:lstStyle/>
        <a:p>
          <a:endParaRPr lang="en-US"/>
        </a:p>
      </dgm:t>
    </dgm:pt>
    <dgm:pt modelId="{57D5D225-AEB8-4A63-B4B0-856E21C20BEF}" type="pres">
      <dgm:prSet presAssocID="{306E2FB5-9A01-41C0-863A-649088EF275C}" presName="hierRoot2" presStyleCnt="0">
        <dgm:presLayoutVars>
          <dgm:hierBranch val="init"/>
        </dgm:presLayoutVars>
      </dgm:prSet>
      <dgm:spPr/>
    </dgm:pt>
    <dgm:pt modelId="{5478591F-A33A-4562-BE29-BF67474D8E19}" type="pres">
      <dgm:prSet presAssocID="{306E2FB5-9A01-41C0-863A-649088EF275C}" presName="rootComposite" presStyleCnt="0"/>
      <dgm:spPr/>
    </dgm:pt>
    <dgm:pt modelId="{C42C615B-C44C-48DA-A521-A655F9B80CE7}" type="pres">
      <dgm:prSet presAssocID="{306E2FB5-9A01-41C0-863A-649088EF275C}" presName="rootText" presStyleLbl="node2" presStyleIdx="0" presStyleCnt="1" custScaleX="167457">
        <dgm:presLayoutVars>
          <dgm:chPref val="3"/>
        </dgm:presLayoutVars>
      </dgm:prSet>
      <dgm:spPr/>
      <dgm:t>
        <a:bodyPr/>
        <a:lstStyle/>
        <a:p>
          <a:endParaRPr lang="en-US"/>
        </a:p>
      </dgm:t>
    </dgm:pt>
    <dgm:pt modelId="{9D4C435E-6ED7-4D02-A10B-2124880593F8}" type="pres">
      <dgm:prSet presAssocID="{306E2FB5-9A01-41C0-863A-649088EF275C}" presName="rootConnector" presStyleLbl="node2" presStyleIdx="0" presStyleCnt="1"/>
      <dgm:spPr/>
      <dgm:t>
        <a:bodyPr/>
        <a:lstStyle/>
        <a:p>
          <a:endParaRPr lang="en-US"/>
        </a:p>
      </dgm:t>
    </dgm:pt>
    <dgm:pt modelId="{EA4233C6-057D-419F-8BB4-5CBB0983308B}" type="pres">
      <dgm:prSet presAssocID="{306E2FB5-9A01-41C0-863A-649088EF275C}" presName="hierChild4" presStyleCnt="0"/>
      <dgm:spPr/>
    </dgm:pt>
    <dgm:pt modelId="{D6DA53F1-1996-445D-B002-FDB97A65F427}" type="pres">
      <dgm:prSet presAssocID="{306E2FB5-9A01-41C0-863A-649088EF275C}" presName="hierChild5" presStyleCnt="0"/>
      <dgm:spPr/>
    </dgm:pt>
    <dgm:pt modelId="{8C1C6534-7A4A-4AD0-AE82-D98CEA13BEFE}" type="pres">
      <dgm:prSet presAssocID="{CC1B5984-15C3-4792-A6B6-A3117EF6E99A}" presName="hierChild3" presStyleCnt="0"/>
      <dgm:spPr/>
    </dgm:pt>
  </dgm:ptLst>
  <dgm:cxnLst>
    <dgm:cxn modelId="{4FD763BB-2F72-4C2B-891E-9ACD873D6188}" srcId="{3E191294-2054-48A2-804C-50BF925A51ED}" destId="{CC1B5984-15C3-4792-A6B6-A3117EF6E99A}" srcOrd="0" destOrd="0" parTransId="{917743DB-CC4F-4B29-BC95-D6391E6781B4}" sibTransId="{7E78F8FB-F36B-4B26-B598-C0665B5C22E3}"/>
    <dgm:cxn modelId="{805D1B40-B072-4234-853F-8191062B480F}" type="presOf" srcId="{CC1B5984-15C3-4792-A6B6-A3117EF6E99A}" destId="{C8B62966-35D9-4907-9ABF-34A7E8C31911}" srcOrd="0" destOrd="0" presId="urn:microsoft.com/office/officeart/2005/8/layout/orgChart1"/>
    <dgm:cxn modelId="{BEDCB521-73BE-42E9-A77F-0B79AE189F30}" srcId="{CC1B5984-15C3-4792-A6B6-A3117EF6E99A}" destId="{306E2FB5-9A01-41C0-863A-649088EF275C}" srcOrd="0" destOrd="0" parTransId="{3FCC13EA-6E7C-466D-A095-0CDE621F20CB}" sibTransId="{5A8CF4B2-24E2-4C26-B445-FCBF6EDC1555}"/>
    <dgm:cxn modelId="{E6E9E205-F2AB-4D66-B898-7669E8A9D48D}" type="presOf" srcId="{3E191294-2054-48A2-804C-50BF925A51ED}" destId="{0F79559C-2F37-40A0-B4AC-840444521616}" srcOrd="0" destOrd="0" presId="urn:microsoft.com/office/officeart/2005/8/layout/orgChart1"/>
    <dgm:cxn modelId="{E5DF9C72-52C6-49BF-9306-3CE444C9E6F2}" type="presOf" srcId="{3FCC13EA-6E7C-466D-A095-0CDE621F20CB}" destId="{2AD91DE4-81CD-4461-AC08-8AFF1123C5BA}" srcOrd="0" destOrd="0" presId="urn:microsoft.com/office/officeart/2005/8/layout/orgChart1"/>
    <dgm:cxn modelId="{7F91753E-ED24-44C2-93A7-9B7938487626}" type="presOf" srcId="{306E2FB5-9A01-41C0-863A-649088EF275C}" destId="{C42C615B-C44C-48DA-A521-A655F9B80CE7}" srcOrd="0" destOrd="0" presId="urn:microsoft.com/office/officeart/2005/8/layout/orgChart1"/>
    <dgm:cxn modelId="{176423C2-5155-4A8C-A80E-611926E96F3A}" type="presOf" srcId="{CC1B5984-15C3-4792-A6B6-A3117EF6E99A}" destId="{73B39EAB-E7B9-497F-8456-B2404787D368}" srcOrd="1" destOrd="0" presId="urn:microsoft.com/office/officeart/2005/8/layout/orgChart1"/>
    <dgm:cxn modelId="{08008341-F473-471C-A5E7-02F672A4218D}" type="presOf" srcId="{306E2FB5-9A01-41C0-863A-649088EF275C}" destId="{9D4C435E-6ED7-4D02-A10B-2124880593F8}" srcOrd="1" destOrd="0" presId="urn:microsoft.com/office/officeart/2005/8/layout/orgChart1"/>
    <dgm:cxn modelId="{A0C4E220-0945-4946-A7D0-8F7CCEF3E447}" type="presParOf" srcId="{0F79559C-2F37-40A0-B4AC-840444521616}" destId="{B8D18362-03C9-4CE9-9DB7-266D92EFA700}" srcOrd="0" destOrd="0" presId="urn:microsoft.com/office/officeart/2005/8/layout/orgChart1"/>
    <dgm:cxn modelId="{97DD8A29-4492-4C3B-AC7E-1493D09C76CA}" type="presParOf" srcId="{B8D18362-03C9-4CE9-9DB7-266D92EFA700}" destId="{54034A6A-6036-4835-B863-1089503E7C20}" srcOrd="0" destOrd="0" presId="urn:microsoft.com/office/officeart/2005/8/layout/orgChart1"/>
    <dgm:cxn modelId="{54BEF3D0-E97C-40AF-9BA5-DB0404696857}" type="presParOf" srcId="{54034A6A-6036-4835-B863-1089503E7C20}" destId="{C8B62966-35D9-4907-9ABF-34A7E8C31911}" srcOrd="0" destOrd="0" presId="urn:microsoft.com/office/officeart/2005/8/layout/orgChart1"/>
    <dgm:cxn modelId="{46195089-E88C-4F6D-86C9-A22AB07D9545}" type="presParOf" srcId="{54034A6A-6036-4835-B863-1089503E7C20}" destId="{73B39EAB-E7B9-497F-8456-B2404787D368}" srcOrd="1" destOrd="0" presId="urn:microsoft.com/office/officeart/2005/8/layout/orgChart1"/>
    <dgm:cxn modelId="{21155051-8178-418F-97CB-2D6A17E60DC4}" type="presParOf" srcId="{B8D18362-03C9-4CE9-9DB7-266D92EFA700}" destId="{BD82928F-33A4-4C21-8AA5-5325C5872CD4}" srcOrd="1" destOrd="0" presId="urn:microsoft.com/office/officeart/2005/8/layout/orgChart1"/>
    <dgm:cxn modelId="{49E4C675-2526-45A0-90F1-9299F6A6B00A}" type="presParOf" srcId="{BD82928F-33A4-4C21-8AA5-5325C5872CD4}" destId="{2AD91DE4-81CD-4461-AC08-8AFF1123C5BA}" srcOrd="0" destOrd="0" presId="urn:microsoft.com/office/officeart/2005/8/layout/orgChart1"/>
    <dgm:cxn modelId="{079896E5-F57E-44B2-9E3D-9C2CC64E2D6B}" type="presParOf" srcId="{BD82928F-33A4-4C21-8AA5-5325C5872CD4}" destId="{57D5D225-AEB8-4A63-B4B0-856E21C20BEF}" srcOrd="1" destOrd="0" presId="urn:microsoft.com/office/officeart/2005/8/layout/orgChart1"/>
    <dgm:cxn modelId="{C38FA790-CCEB-404E-B61E-D1B805E66F9B}" type="presParOf" srcId="{57D5D225-AEB8-4A63-B4B0-856E21C20BEF}" destId="{5478591F-A33A-4562-BE29-BF67474D8E19}" srcOrd="0" destOrd="0" presId="urn:microsoft.com/office/officeart/2005/8/layout/orgChart1"/>
    <dgm:cxn modelId="{0C98D2E7-3F8E-43DD-A6A9-F95D47101415}" type="presParOf" srcId="{5478591F-A33A-4562-BE29-BF67474D8E19}" destId="{C42C615B-C44C-48DA-A521-A655F9B80CE7}" srcOrd="0" destOrd="0" presId="urn:microsoft.com/office/officeart/2005/8/layout/orgChart1"/>
    <dgm:cxn modelId="{1D766581-A58D-4B36-A79D-7867C0ED9CCE}" type="presParOf" srcId="{5478591F-A33A-4562-BE29-BF67474D8E19}" destId="{9D4C435E-6ED7-4D02-A10B-2124880593F8}" srcOrd="1" destOrd="0" presId="urn:microsoft.com/office/officeart/2005/8/layout/orgChart1"/>
    <dgm:cxn modelId="{1FB7962D-48F5-46B4-BA70-B204BE032C54}" type="presParOf" srcId="{57D5D225-AEB8-4A63-B4B0-856E21C20BEF}" destId="{EA4233C6-057D-419F-8BB4-5CBB0983308B}" srcOrd="1" destOrd="0" presId="urn:microsoft.com/office/officeart/2005/8/layout/orgChart1"/>
    <dgm:cxn modelId="{0570F00E-DBCC-4B95-8B13-FD1F0F726F4C}" type="presParOf" srcId="{57D5D225-AEB8-4A63-B4B0-856E21C20BEF}" destId="{D6DA53F1-1996-445D-B002-FDB97A65F427}" srcOrd="2" destOrd="0" presId="urn:microsoft.com/office/officeart/2005/8/layout/orgChart1"/>
    <dgm:cxn modelId="{1E99F797-42A8-4962-8153-0AA344E7DDB0}" type="presParOf" srcId="{B8D18362-03C9-4CE9-9DB7-266D92EFA700}" destId="{8C1C6534-7A4A-4AD0-AE82-D98CEA13BEF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1DE4-81CD-4461-AC08-8AFF1123C5BA}">
      <dsp:nvSpPr>
        <dsp:cNvPr id="0" name=""/>
        <dsp:cNvSpPr/>
      </dsp:nvSpPr>
      <dsp:spPr>
        <a:xfrm>
          <a:off x="2176489" y="946144"/>
          <a:ext cx="1144463" cy="397251"/>
        </a:xfrm>
        <a:custGeom>
          <a:avLst/>
          <a:gdLst/>
          <a:ahLst/>
          <a:cxnLst/>
          <a:rect l="0" t="0" r="0" b="0"/>
          <a:pathLst>
            <a:path>
              <a:moveTo>
                <a:pt x="0" y="0"/>
              </a:moveTo>
              <a:lnTo>
                <a:pt x="0" y="198625"/>
              </a:lnTo>
              <a:lnTo>
                <a:pt x="1144463" y="198625"/>
              </a:lnTo>
              <a:lnTo>
                <a:pt x="1144463" y="39725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428D7-381A-4711-8523-3F9EC7D50A66}">
      <dsp:nvSpPr>
        <dsp:cNvPr id="0" name=""/>
        <dsp:cNvSpPr/>
      </dsp:nvSpPr>
      <dsp:spPr>
        <a:xfrm>
          <a:off x="1032026" y="946144"/>
          <a:ext cx="1144463" cy="397251"/>
        </a:xfrm>
        <a:custGeom>
          <a:avLst/>
          <a:gdLst/>
          <a:ahLst/>
          <a:cxnLst/>
          <a:rect l="0" t="0" r="0" b="0"/>
          <a:pathLst>
            <a:path>
              <a:moveTo>
                <a:pt x="1144463" y="0"/>
              </a:moveTo>
              <a:lnTo>
                <a:pt x="1144463" y="198625"/>
              </a:lnTo>
              <a:lnTo>
                <a:pt x="0" y="198625"/>
              </a:lnTo>
              <a:lnTo>
                <a:pt x="0" y="39725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62966-35D9-4907-9ABF-34A7E8C31911}">
      <dsp:nvSpPr>
        <dsp:cNvPr id="0" name=""/>
        <dsp:cNvSpPr/>
      </dsp:nvSpPr>
      <dsp:spPr>
        <a:xfrm>
          <a:off x="1230652" y="306"/>
          <a:ext cx="1891675" cy="945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printCalendar</a:t>
          </a:r>
          <a:endParaRPr lang="en-US" sz="2600" kern="1200" dirty="0" smtClean="0"/>
        </a:p>
        <a:p>
          <a:pPr lvl="0" algn="ctr" defTabSz="1155700">
            <a:lnSpc>
              <a:spcPct val="90000"/>
            </a:lnSpc>
            <a:spcBef>
              <a:spcPct val="0"/>
            </a:spcBef>
            <a:spcAft>
              <a:spcPct val="35000"/>
            </a:spcAft>
          </a:pPr>
          <a:r>
            <a:rPr lang="en-US" sz="2600" kern="1200" dirty="0" smtClean="0"/>
            <a:t>(main)</a:t>
          </a:r>
          <a:endParaRPr lang="en-US" sz="2600" kern="1200" dirty="0"/>
        </a:p>
      </dsp:txBody>
      <dsp:txXfrm>
        <a:off x="1230652" y="306"/>
        <a:ext cx="1891675" cy="945837"/>
      </dsp:txXfrm>
    </dsp:sp>
    <dsp:sp modelId="{ECCE24EC-FF06-4291-B796-D8D85BDBE2CD}">
      <dsp:nvSpPr>
        <dsp:cNvPr id="0" name=""/>
        <dsp:cNvSpPr/>
      </dsp:nvSpPr>
      <dsp:spPr>
        <a:xfrm>
          <a:off x="86188" y="1343395"/>
          <a:ext cx="1891675" cy="945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readInput</a:t>
          </a:r>
          <a:endParaRPr lang="en-US" sz="2600" kern="1200" dirty="0"/>
        </a:p>
      </dsp:txBody>
      <dsp:txXfrm>
        <a:off x="86188" y="1343395"/>
        <a:ext cx="1891675" cy="945837"/>
      </dsp:txXfrm>
    </dsp:sp>
    <dsp:sp modelId="{C42C615B-C44C-48DA-A521-A655F9B80CE7}">
      <dsp:nvSpPr>
        <dsp:cNvPr id="0" name=""/>
        <dsp:cNvSpPr/>
      </dsp:nvSpPr>
      <dsp:spPr>
        <a:xfrm>
          <a:off x="2375115" y="1343395"/>
          <a:ext cx="1891675" cy="945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t>printMonth</a:t>
          </a:r>
          <a:endParaRPr lang="en-US" sz="2600" kern="1200" dirty="0"/>
        </a:p>
      </dsp:txBody>
      <dsp:txXfrm>
        <a:off x="2375115" y="1343395"/>
        <a:ext cx="1891675" cy="945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1DE4-81CD-4461-AC08-8AFF1123C5BA}">
      <dsp:nvSpPr>
        <dsp:cNvPr id="0" name=""/>
        <dsp:cNvSpPr/>
      </dsp:nvSpPr>
      <dsp:spPr>
        <a:xfrm>
          <a:off x="2176490" y="1195355"/>
          <a:ext cx="1145901" cy="328067"/>
        </a:xfrm>
        <a:custGeom>
          <a:avLst/>
          <a:gdLst/>
          <a:ahLst/>
          <a:cxnLst/>
          <a:rect l="0" t="0" r="0" b="0"/>
          <a:pathLst>
            <a:path>
              <a:moveTo>
                <a:pt x="0" y="0"/>
              </a:moveTo>
              <a:lnTo>
                <a:pt x="0" y="164033"/>
              </a:lnTo>
              <a:lnTo>
                <a:pt x="1145901" y="164033"/>
              </a:lnTo>
              <a:lnTo>
                <a:pt x="1145901" y="32806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428D7-381A-4711-8523-3F9EC7D50A66}">
      <dsp:nvSpPr>
        <dsp:cNvPr id="0" name=""/>
        <dsp:cNvSpPr/>
      </dsp:nvSpPr>
      <dsp:spPr>
        <a:xfrm>
          <a:off x="984214" y="1195355"/>
          <a:ext cx="1192275" cy="328067"/>
        </a:xfrm>
        <a:custGeom>
          <a:avLst/>
          <a:gdLst/>
          <a:ahLst/>
          <a:cxnLst/>
          <a:rect l="0" t="0" r="0" b="0"/>
          <a:pathLst>
            <a:path>
              <a:moveTo>
                <a:pt x="1192275" y="0"/>
              </a:moveTo>
              <a:lnTo>
                <a:pt x="1192275" y="164033"/>
              </a:lnTo>
              <a:lnTo>
                <a:pt x="0" y="164033"/>
              </a:lnTo>
              <a:lnTo>
                <a:pt x="0" y="32806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62966-35D9-4907-9ABF-34A7E8C31911}">
      <dsp:nvSpPr>
        <dsp:cNvPr id="0" name=""/>
        <dsp:cNvSpPr/>
      </dsp:nvSpPr>
      <dsp:spPr>
        <a:xfrm>
          <a:off x="1395376" y="414242"/>
          <a:ext cx="1562226" cy="78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t>printMonth</a:t>
          </a:r>
          <a:endParaRPr lang="en-US" sz="2300" kern="1200" dirty="0"/>
        </a:p>
      </dsp:txBody>
      <dsp:txXfrm>
        <a:off x="1395376" y="414242"/>
        <a:ext cx="1562226" cy="781113"/>
      </dsp:txXfrm>
    </dsp:sp>
    <dsp:sp modelId="{ECCE24EC-FF06-4291-B796-D8D85BDBE2CD}">
      <dsp:nvSpPr>
        <dsp:cNvPr id="0" name=""/>
        <dsp:cNvSpPr/>
      </dsp:nvSpPr>
      <dsp:spPr>
        <a:xfrm>
          <a:off x="2346" y="1523423"/>
          <a:ext cx="1963734" cy="78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t>printMonthTitle</a:t>
          </a:r>
          <a:endParaRPr lang="en-US" sz="2300" kern="1200" dirty="0"/>
        </a:p>
      </dsp:txBody>
      <dsp:txXfrm>
        <a:off x="2346" y="1523423"/>
        <a:ext cx="1963734" cy="781113"/>
      </dsp:txXfrm>
    </dsp:sp>
    <dsp:sp modelId="{C42C615B-C44C-48DA-A521-A655F9B80CE7}">
      <dsp:nvSpPr>
        <dsp:cNvPr id="0" name=""/>
        <dsp:cNvSpPr/>
      </dsp:nvSpPr>
      <dsp:spPr>
        <a:xfrm>
          <a:off x="2294149" y="1523423"/>
          <a:ext cx="2056483" cy="78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t>printMonthBody</a:t>
          </a:r>
          <a:endParaRPr lang="en-US" sz="2300" kern="1200" dirty="0"/>
        </a:p>
      </dsp:txBody>
      <dsp:txXfrm>
        <a:off x="2294149" y="1523423"/>
        <a:ext cx="2056483" cy="781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1DE4-81CD-4461-AC08-8AFF1123C5BA}">
      <dsp:nvSpPr>
        <dsp:cNvPr id="0" name=""/>
        <dsp:cNvSpPr/>
      </dsp:nvSpPr>
      <dsp:spPr>
        <a:xfrm>
          <a:off x="2130769" y="946144"/>
          <a:ext cx="91440" cy="397251"/>
        </a:xfrm>
        <a:custGeom>
          <a:avLst/>
          <a:gdLst/>
          <a:ahLst/>
          <a:cxnLst/>
          <a:rect l="0" t="0" r="0" b="0"/>
          <a:pathLst>
            <a:path>
              <a:moveTo>
                <a:pt x="45720" y="0"/>
              </a:moveTo>
              <a:lnTo>
                <a:pt x="45720" y="39725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62966-35D9-4907-9ABF-34A7E8C31911}">
      <dsp:nvSpPr>
        <dsp:cNvPr id="0" name=""/>
        <dsp:cNvSpPr/>
      </dsp:nvSpPr>
      <dsp:spPr>
        <a:xfrm>
          <a:off x="1230652" y="306"/>
          <a:ext cx="1891675" cy="945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printMonthTitle</a:t>
          </a:r>
          <a:endParaRPr lang="en-US" sz="2000" kern="1200" dirty="0"/>
        </a:p>
      </dsp:txBody>
      <dsp:txXfrm>
        <a:off x="1230652" y="306"/>
        <a:ext cx="1891675" cy="945837"/>
      </dsp:txXfrm>
    </dsp:sp>
    <dsp:sp modelId="{C42C615B-C44C-48DA-A521-A655F9B80CE7}">
      <dsp:nvSpPr>
        <dsp:cNvPr id="0" name=""/>
        <dsp:cNvSpPr/>
      </dsp:nvSpPr>
      <dsp:spPr>
        <a:xfrm>
          <a:off x="1230652" y="1343395"/>
          <a:ext cx="1891675" cy="9458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printMonthNamw</a:t>
          </a:r>
          <a:endParaRPr lang="en-US" sz="2000" kern="1200" dirty="0"/>
        </a:p>
      </dsp:txBody>
      <dsp:txXfrm>
        <a:off x="1230652" y="1343395"/>
        <a:ext cx="1891675" cy="945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1DE4-81CD-4461-AC08-8AFF1123C5BA}">
      <dsp:nvSpPr>
        <dsp:cNvPr id="0" name=""/>
        <dsp:cNvSpPr/>
      </dsp:nvSpPr>
      <dsp:spPr>
        <a:xfrm>
          <a:off x="2745183" y="1152495"/>
          <a:ext cx="1445312" cy="413788"/>
        </a:xfrm>
        <a:custGeom>
          <a:avLst/>
          <a:gdLst/>
          <a:ahLst/>
          <a:cxnLst/>
          <a:rect l="0" t="0" r="0" b="0"/>
          <a:pathLst>
            <a:path>
              <a:moveTo>
                <a:pt x="0" y="0"/>
              </a:moveTo>
              <a:lnTo>
                <a:pt x="0" y="206894"/>
              </a:lnTo>
              <a:lnTo>
                <a:pt x="1445312" y="206894"/>
              </a:lnTo>
              <a:lnTo>
                <a:pt x="1445312" y="4137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428D7-381A-4711-8523-3F9EC7D50A66}">
      <dsp:nvSpPr>
        <dsp:cNvPr id="0" name=""/>
        <dsp:cNvSpPr/>
      </dsp:nvSpPr>
      <dsp:spPr>
        <a:xfrm>
          <a:off x="1241378" y="1152495"/>
          <a:ext cx="1503804" cy="413788"/>
        </a:xfrm>
        <a:custGeom>
          <a:avLst/>
          <a:gdLst/>
          <a:ahLst/>
          <a:cxnLst/>
          <a:rect l="0" t="0" r="0" b="0"/>
          <a:pathLst>
            <a:path>
              <a:moveTo>
                <a:pt x="1503804" y="0"/>
              </a:moveTo>
              <a:lnTo>
                <a:pt x="1503804" y="206894"/>
              </a:lnTo>
              <a:lnTo>
                <a:pt x="0" y="206894"/>
              </a:lnTo>
              <a:lnTo>
                <a:pt x="0" y="41378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62966-35D9-4907-9ABF-34A7E8C31911}">
      <dsp:nvSpPr>
        <dsp:cNvPr id="0" name=""/>
        <dsp:cNvSpPr/>
      </dsp:nvSpPr>
      <dsp:spPr>
        <a:xfrm>
          <a:off x="1759973" y="167285"/>
          <a:ext cx="1970419" cy="985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err="1" smtClean="0"/>
            <a:t>printMonthBody</a:t>
          </a:r>
          <a:endParaRPr lang="en-US" sz="1800" kern="1200" dirty="0"/>
        </a:p>
      </dsp:txBody>
      <dsp:txXfrm>
        <a:off x="1759973" y="167285"/>
        <a:ext cx="1970419" cy="985209"/>
      </dsp:txXfrm>
    </dsp:sp>
    <dsp:sp modelId="{ECCE24EC-FF06-4291-B796-D8D85BDBE2CD}">
      <dsp:nvSpPr>
        <dsp:cNvPr id="0" name=""/>
        <dsp:cNvSpPr/>
      </dsp:nvSpPr>
      <dsp:spPr>
        <a:xfrm>
          <a:off x="2960" y="1566283"/>
          <a:ext cx="2476837" cy="985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err="1" smtClean="0"/>
            <a:t>getStartDay</a:t>
          </a:r>
          <a:endParaRPr lang="en-US" sz="1800" kern="1200" dirty="0"/>
        </a:p>
      </dsp:txBody>
      <dsp:txXfrm>
        <a:off x="2960" y="1566283"/>
        <a:ext cx="2476837" cy="985209"/>
      </dsp:txXfrm>
    </dsp:sp>
    <dsp:sp modelId="{C42C615B-C44C-48DA-A521-A655F9B80CE7}">
      <dsp:nvSpPr>
        <dsp:cNvPr id="0" name=""/>
        <dsp:cNvSpPr/>
      </dsp:nvSpPr>
      <dsp:spPr>
        <a:xfrm>
          <a:off x="2893585" y="1566283"/>
          <a:ext cx="2593821" cy="9852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err="1" smtClean="0"/>
            <a:t>getNumberOfDaysInMonth</a:t>
          </a:r>
          <a:endParaRPr lang="en-US" sz="1800" kern="1200" dirty="0"/>
        </a:p>
      </dsp:txBody>
      <dsp:txXfrm>
        <a:off x="2893585" y="1566283"/>
        <a:ext cx="2593821" cy="9852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1DE4-81CD-4461-AC08-8AFF1123C5BA}">
      <dsp:nvSpPr>
        <dsp:cNvPr id="0" name=""/>
        <dsp:cNvSpPr/>
      </dsp:nvSpPr>
      <dsp:spPr>
        <a:xfrm>
          <a:off x="2489687" y="918551"/>
          <a:ext cx="91440" cy="385417"/>
        </a:xfrm>
        <a:custGeom>
          <a:avLst/>
          <a:gdLst/>
          <a:ahLst/>
          <a:cxnLst/>
          <a:rect l="0" t="0" r="0" b="0"/>
          <a:pathLst>
            <a:path>
              <a:moveTo>
                <a:pt x="45720" y="0"/>
              </a:moveTo>
              <a:lnTo>
                <a:pt x="45720" y="38541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B62966-35D9-4907-9ABF-34A7E8C31911}">
      <dsp:nvSpPr>
        <dsp:cNvPr id="0" name=""/>
        <dsp:cNvSpPr/>
      </dsp:nvSpPr>
      <dsp:spPr>
        <a:xfrm>
          <a:off x="1015347" y="889"/>
          <a:ext cx="3040120" cy="9176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err="1" smtClean="0"/>
            <a:t>getStartDay</a:t>
          </a:r>
          <a:endParaRPr lang="en-US" sz="2500" kern="1200" dirty="0"/>
        </a:p>
      </dsp:txBody>
      <dsp:txXfrm>
        <a:off x="1015347" y="889"/>
        <a:ext cx="3040120" cy="917661"/>
      </dsp:txXfrm>
    </dsp:sp>
    <dsp:sp modelId="{C42C615B-C44C-48DA-A521-A655F9B80CE7}">
      <dsp:nvSpPr>
        <dsp:cNvPr id="0" name=""/>
        <dsp:cNvSpPr/>
      </dsp:nvSpPr>
      <dsp:spPr>
        <a:xfrm>
          <a:off x="998719" y="1303968"/>
          <a:ext cx="3073376" cy="9176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err="1" smtClean="0"/>
            <a:t>getTotalNumberOfDays</a:t>
          </a:r>
          <a:endParaRPr lang="en-US" sz="2500" kern="1200" dirty="0"/>
        </a:p>
      </dsp:txBody>
      <dsp:txXfrm>
        <a:off x="998719" y="1303968"/>
        <a:ext cx="3073376" cy="91766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4E48CB-8CBA-480E-8179-B43A7BBB5451}" type="datetimeFigureOut">
              <a:rPr lang="ru-RU" smtClean="0"/>
              <a:t>30.01.2017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5260E-8876-4F4E-A5C8-695073D2F9F6}" type="slidenum">
              <a:rPr lang="ru-RU" smtClean="0"/>
              <a:t>‹#›</a:t>
            </a:fld>
            <a:endParaRPr lang="ru-RU"/>
          </a:p>
        </p:txBody>
      </p:sp>
    </p:spTree>
    <p:extLst>
      <p:ext uri="{BB962C8B-B14F-4D97-AF65-F5344CB8AC3E}">
        <p14:creationId xmlns:p14="http://schemas.microsoft.com/office/powerpoint/2010/main" val="3074036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135260E-8876-4F4E-A5C8-695073D2F9F6}" type="slidenum">
              <a:rPr lang="ru-RU" smtClean="0"/>
              <a:t>2</a:t>
            </a:fld>
            <a:endParaRPr lang="ru-RU"/>
          </a:p>
        </p:txBody>
      </p:sp>
    </p:spTree>
    <p:extLst>
      <p:ext uri="{BB962C8B-B14F-4D97-AF65-F5344CB8AC3E}">
        <p14:creationId xmlns:p14="http://schemas.microsoft.com/office/powerpoint/2010/main" val="345190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135260E-8876-4F4E-A5C8-695073D2F9F6}" type="slidenum">
              <a:rPr lang="ru-RU" smtClean="0"/>
              <a:t>8</a:t>
            </a:fld>
            <a:endParaRPr lang="ru-RU"/>
          </a:p>
        </p:txBody>
      </p:sp>
    </p:spTree>
    <p:extLst>
      <p:ext uri="{BB962C8B-B14F-4D97-AF65-F5344CB8AC3E}">
        <p14:creationId xmlns:p14="http://schemas.microsoft.com/office/powerpoint/2010/main" val="148694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135260E-8876-4F4E-A5C8-695073D2F9F6}" type="slidenum">
              <a:rPr lang="ru-RU" smtClean="0"/>
              <a:t>9</a:t>
            </a:fld>
            <a:endParaRPr lang="ru-RU"/>
          </a:p>
        </p:txBody>
      </p:sp>
    </p:spTree>
    <p:extLst>
      <p:ext uri="{BB962C8B-B14F-4D97-AF65-F5344CB8AC3E}">
        <p14:creationId xmlns:p14="http://schemas.microsoft.com/office/powerpoint/2010/main" val="343795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2135260E-8876-4F4E-A5C8-695073D2F9F6}" type="slidenum">
              <a:rPr lang="ru-RU" smtClean="0"/>
              <a:t>19</a:t>
            </a:fld>
            <a:endParaRPr lang="ru-RU"/>
          </a:p>
        </p:txBody>
      </p:sp>
    </p:spTree>
    <p:extLst>
      <p:ext uri="{BB962C8B-B14F-4D97-AF65-F5344CB8AC3E}">
        <p14:creationId xmlns:p14="http://schemas.microsoft.com/office/powerpoint/2010/main" val="261476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135260E-8876-4F4E-A5C8-695073D2F9F6}" type="slidenum">
              <a:rPr lang="ru-RU" smtClean="0"/>
              <a:t>38</a:t>
            </a:fld>
            <a:endParaRPr lang="ru-RU"/>
          </a:p>
        </p:txBody>
      </p:sp>
    </p:spTree>
    <p:extLst>
      <p:ext uri="{BB962C8B-B14F-4D97-AF65-F5344CB8AC3E}">
        <p14:creationId xmlns:p14="http://schemas.microsoft.com/office/powerpoint/2010/main" val="266653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66873435"/>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73653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700438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57290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975188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75919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45127" y="2507550"/>
            <a:ext cx="5156200" cy="3680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7550"/>
            <a:ext cx="5181601" cy="3680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p:txBody>
          <a:bodyPr/>
          <a:lstStyle/>
          <a:p>
            <a:r>
              <a:rPr lang="ru-RU" smtClean="0"/>
              <a:t>Образец заголовка</a:t>
            </a:r>
            <a:endParaRPr lang="en-US" dirty="0"/>
          </a:p>
        </p:txBody>
      </p:sp>
    </p:spTree>
    <p:extLst>
      <p:ext uri="{BB962C8B-B14F-4D97-AF65-F5344CB8AC3E}">
        <p14:creationId xmlns:p14="http://schemas.microsoft.com/office/powerpoint/2010/main" val="31760223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itle 5"/>
          <p:cNvSpPr>
            <a:spLocks noGrp="1"/>
          </p:cNvSpPr>
          <p:nvPr>
            <p:ph type="title"/>
          </p:nvPr>
        </p:nvSpPr>
        <p:spPr/>
        <p:txBody>
          <a:bodyPr/>
          <a:lstStyle/>
          <a:p>
            <a:r>
              <a:rPr lang="ru-RU" smtClean="0"/>
              <a:t>Образец заголовка</a:t>
            </a:r>
            <a:endParaRPr lang="en-US"/>
          </a:p>
        </p:txBody>
      </p:sp>
    </p:spTree>
    <p:extLst>
      <p:ext uri="{BB962C8B-B14F-4D97-AF65-F5344CB8AC3E}">
        <p14:creationId xmlns:p14="http://schemas.microsoft.com/office/powerpoint/2010/main" val="29492367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06189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ru-RU" smtClean="0"/>
              <a:t>Образец заголовка</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43044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ru-RU" smtClean="0"/>
              <a:t>Образец заголовка</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E59FD0C-5451-4CA0-86AF-E70AE3279989}" type="datetimeFigureOut">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76591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E59FD0C-5451-4CA0-86AF-E70AE3279989}" type="datetimeFigureOut">
              <a:rPr lang="en-US" smtClean="0"/>
              <a:t>1/30/2017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373251"/>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07959" y="2789631"/>
            <a:ext cx="9950361" cy="941679"/>
          </a:xfrm>
        </p:spPr>
        <p:txBody>
          <a:bodyPr>
            <a:normAutofit/>
          </a:bodyPr>
          <a:lstStyle/>
          <a:p>
            <a:pPr algn="ctr"/>
            <a:r>
              <a:rPr lang="en-US" dirty="0" smtClean="0">
                <a:solidFill>
                  <a:schemeClr val="accent5"/>
                </a:solidFill>
              </a:rPr>
              <a:t>Functions</a:t>
            </a:r>
            <a:endParaRPr lang="ru-RU" dirty="0">
              <a:solidFill>
                <a:schemeClr val="accent5"/>
              </a:solidFill>
            </a:endParaRPr>
          </a:p>
        </p:txBody>
      </p:sp>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146207" y="1545043"/>
            <a:ext cx="732511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smtClean="0">
                <a:solidFill>
                  <a:schemeClr val="accent5"/>
                </a:solidFill>
              </a:rPr>
              <a:t>C++ Programming, Fall 2016</a:t>
            </a:r>
            <a:endParaRPr lang="ru-RU" dirty="0">
              <a:solidFill>
                <a:schemeClr val="accent5"/>
              </a:solidFill>
            </a:endParaRPr>
          </a:p>
        </p:txBody>
      </p:sp>
      <p:pic>
        <p:nvPicPr>
          <p:cNvPr id="1026"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8" name="Подзаголовок 2"/>
          <p:cNvSpPr txBox="1">
            <a:spLocks/>
          </p:cNvSpPr>
          <p:nvPr/>
        </p:nvSpPr>
        <p:spPr>
          <a:xfrm>
            <a:off x="4150172" y="4254885"/>
            <a:ext cx="4172674" cy="8551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r>
              <a:rPr lang="en-US" sz="6000" b="1" dirty="0" smtClean="0">
                <a:solidFill>
                  <a:srgbClr val="002060"/>
                </a:solidFill>
              </a:rPr>
              <a:t>Lecture #6</a:t>
            </a:r>
            <a:endParaRPr lang="ru-RU" sz="6000" b="1" dirty="0">
              <a:solidFill>
                <a:srgbClr val="002060"/>
              </a:solidFill>
            </a:endParaRPr>
          </a:p>
        </p:txBody>
      </p:sp>
    </p:spTree>
    <p:extLst>
      <p:ext uri="{BB962C8B-B14F-4D97-AF65-F5344CB8AC3E}">
        <p14:creationId xmlns:p14="http://schemas.microsoft.com/office/powerpoint/2010/main" val="554082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void Functions</a:t>
            </a:r>
            <a:endParaRPr lang="ru-RU" dirty="0">
              <a:solidFill>
                <a:schemeClr val="accent5"/>
              </a:solidFill>
            </a:endParaRPr>
          </a:p>
        </p:txBody>
      </p:sp>
      <p:sp>
        <p:nvSpPr>
          <p:cNvPr id="5" name="Подзаголовок 4"/>
          <p:cNvSpPr>
            <a:spLocks noGrp="1"/>
          </p:cNvSpPr>
          <p:nvPr>
            <p:ph type="subTitle" idx="1"/>
          </p:nvPr>
        </p:nvSpPr>
        <p:spPr>
          <a:xfrm>
            <a:off x="3813765" y="1332611"/>
            <a:ext cx="8021829" cy="849120"/>
          </a:xfrm>
        </p:spPr>
        <p:txBody>
          <a:bodyPr>
            <a:noAutofit/>
          </a:bodyPr>
          <a:lstStyle/>
          <a:p>
            <a:pPr algn="just">
              <a:lnSpc>
                <a:spcPct val="170000"/>
              </a:lnSpc>
            </a:pPr>
            <a:r>
              <a:rPr lang="en-US" sz="3000" dirty="0" smtClean="0">
                <a:solidFill>
                  <a:schemeClr val="accent5">
                    <a:lumMod val="75000"/>
                  </a:schemeClr>
                </a:solidFill>
                <a:latin typeface="+mj-lt"/>
              </a:rPr>
              <a:t>	A void function does not return a value. </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519" t="15625" r="60726" b="8059"/>
          <a:stretch/>
        </p:blipFill>
        <p:spPr>
          <a:xfrm>
            <a:off x="332627" y="1284136"/>
            <a:ext cx="3481138" cy="5582653"/>
          </a:xfrm>
          <a:prstGeom prst="rect">
            <a:avLst/>
          </a:prstGeom>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154" y="2230206"/>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265511042"/>
              </p:ext>
            </p:extLst>
          </p:nvPr>
        </p:nvGraphicFramePr>
        <p:xfrm>
          <a:off x="4678679" y="2252166"/>
          <a:ext cx="6303475" cy="640080"/>
        </p:xfrm>
        <a:graphic>
          <a:graphicData uri="http://schemas.openxmlformats.org/drawingml/2006/table">
            <a:tbl>
              <a:tblPr firstRow="1" bandRow="1">
                <a:tableStyleId>{3B4B98B0-60AC-42C2-AFA5-B58CD77FA1E5}</a:tableStyleId>
              </a:tblPr>
              <a:tblGrid>
                <a:gridCol w="6303475">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Enter</a:t>
                      </a:r>
                      <a:r>
                        <a:rPr lang="en-US" b="0" baseline="0" dirty="0" smtClean="0">
                          <a:latin typeface="Courier New" panose="02070309020205020404" pitchFamily="49" charset="0"/>
                          <a:cs typeface="Courier New" panose="02070309020205020404" pitchFamily="49" charset="0"/>
                        </a:rPr>
                        <a:t> a score: 78.5</a:t>
                      </a:r>
                    </a:p>
                    <a:p>
                      <a:r>
                        <a:rPr lang="en-US" b="0" baseline="0" dirty="0" smtClean="0">
                          <a:latin typeface="Courier New" panose="02070309020205020404" pitchFamily="49" charset="0"/>
                          <a:cs typeface="Courier New" panose="02070309020205020404" pitchFamily="49" charset="0"/>
                        </a:rPr>
                        <a:t>The grade is C</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1"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6006" y="2312857"/>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818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void Functions</a:t>
            </a:r>
            <a:endParaRPr lang="ru-RU" dirty="0">
              <a:solidFill>
                <a:schemeClr val="accent5"/>
              </a:solidFill>
            </a:endParaRPr>
          </a:p>
        </p:txBody>
      </p:sp>
      <p:sp>
        <p:nvSpPr>
          <p:cNvPr id="5" name="Подзаголовок 4"/>
          <p:cNvSpPr>
            <a:spLocks noGrp="1"/>
          </p:cNvSpPr>
          <p:nvPr>
            <p:ph type="subTitle" idx="1"/>
          </p:nvPr>
        </p:nvSpPr>
        <p:spPr>
          <a:xfrm>
            <a:off x="3813765" y="1332611"/>
            <a:ext cx="8021829" cy="849120"/>
          </a:xfrm>
        </p:spPr>
        <p:txBody>
          <a:bodyPr>
            <a:noAutofit/>
          </a:bodyPr>
          <a:lstStyle/>
          <a:p>
            <a:pPr algn="just">
              <a:lnSpc>
                <a:spcPct val="170000"/>
              </a:lnSpc>
            </a:pPr>
            <a:r>
              <a:rPr lang="en-US" sz="3000" dirty="0" smtClean="0">
                <a:solidFill>
                  <a:schemeClr val="accent5">
                    <a:lumMod val="75000"/>
                  </a:schemeClr>
                </a:solidFill>
                <a:latin typeface="+mj-lt"/>
              </a:rPr>
              <a:t>	Translate Return Grade Function</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154" y="2230206"/>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265511042"/>
              </p:ext>
            </p:extLst>
          </p:nvPr>
        </p:nvGraphicFramePr>
        <p:xfrm>
          <a:off x="4678679" y="2252166"/>
          <a:ext cx="6303475" cy="640080"/>
        </p:xfrm>
        <a:graphic>
          <a:graphicData uri="http://schemas.openxmlformats.org/drawingml/2006/table">
            <a:tbl>
              <a:tblPr firstRow="1" bandRow="1">
                <a:tableStyleId>{3B4B98B0-60AC-42C2-AFA5-B58CD77FA1E5}</a:tableStyleId>
              </a:tblPr>
              <a:tblGrid>
                <a:gridCol w="6303475">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Enter</a:t>
                      </a:r>
                      <a:r>
                        <a:rPr lang="en-US" b="0" baseline="0" dirty="0" smtClean="0">
                          <a:latin typeface="Courier New" panose="02070309020205020404" pitchFamily="49" charset="0"/>
                          <a:cs typeface="Courier New" panose="02070309020205020404" pitchFamily="49" charset="0"/>
                        </a:rPr>
                        <a:t> a score: 78.5</a:t>
                      </a:r>
                    </a:p>
                    <a:p>
                      <a:r>
                        <a:rPr lang="en-US" b="0" baseline="0" dirty="0" smtClean="0">
                          <a:latin typeface="Courier New" panose="02070309020205020404" pitchFamily="49" charset="0"/>
                          <a:cs typeface="Courier New" panose="02070309020205020404" pitchFamily="49" charset="0"/>
                        </a:rPr>
                        <a:t>The grade is C</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1"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006" y="2312857"/>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12271" t="15625" r="61097" b="7840"/>
          <a:stretch/>
        </p:blipFill>
        <p:spPr>
          <a:xfrm>
            <a:off x="316585" y="1291389"/>
            <a:ext cx="3435310" cy="5550569"/>
          </a:xfrm>
          <a:prstGeom prst="rect">
            <a:avLst/>
          </a:prstGeom>
        </p:spPr>
      </p:pic>
    </p:spTree>
    <p:extLst>
      <p:ext uri="{BB962C8B-B14F-4D97-AF65-F5344CB8AC3E}">
        <p14:creationId xmlns:p14="http://schemas.microsoft.com/office/powerpoint/2010/main" val="568343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sp>
        <p:nvSpPr>
          <p:cNvPr id="5" name="Подзаголовок 4"/>
          <p:cNvSpPr>
            <a:spLocks noGrp="1"/>
          </p:cNvSpPr>
          <p:nvPr>
            <p:ph type="subTitle" idx="1"/>
          </p:nvPr>
        </p:nvSpPr>
        <p:spPr>
          <a:xfrm>
            <a:off x="332627" y="1345660"/>
            <a:ext cx="6804153" cy="5256191"/>
          </a:xfrm>
        </p:spPr>
        <p:txBody>
          <a:bodyPr>
            <a:noAutofit/>
          </a:bodyPr>
          <a:lstStyle/>
          <a:p>
            <a:pPr algn="just">
              <a:lnSpc>
                <a:spcPct val="100000"/>
              </a:lnSpc>
            </a:pPr>
            <a:r>
              <a:rPr lang="en-US" sz="2900" dirty="0" smtClean="0">
                <a:solidFill>
                  <a:schemeClr val="accent5">
                    <a:lumMod val="75000"/>
                  </a:schemeClr>
                </a:solidFill>
                <a:latin typeface="+mj-lt"/>
              </a:rPr>
              <a:t>	A return statement is not needed for a void function, but it can be used for terminating the function and returning control to the function’s caller. The syntax is simply</a:t>
            </a:r>
          </a:p>
          <a:p>
            <a:pPr algn="just">
              <a:lnSpc>
                <a:spcPct val="100000"/>
              </a:lnSpc>
            </a:pPr>
            <a:r>
              <a:rPr lang="en-US" sz="2900" b="1" dirty="0">
                <a:solidFill>
                  <a:schemeClr val="tx1"/>
                </a:solidFill>
                <a:latin typeface="Courier New" panose="02070309020205020404" pitchFamily="49" charset="0"/>
                <a:cs typeface="Courier New" panose="02070309020205020404" pitchFamily="49" charset="0"/>
              </a:rPr>
              <a:t>r</a:t>
            </a:r>
            <a:r>
              <a:rPr lang="en-US" sz="2900" b="1" dirty="0" smtClean="0">
                <a:solidFill>
                  <a:schemeClr val="tx1"/>
                </a:solidFill>
                <a:latin typeface="Courier New" panose="02070309020205020404" pitchFamily="49" charset="0"/>
                <a:cs typeface="Courier New" panose="02070309020205020404" pitchFamily="49" charset="0"/>
              </a:rPr>
              <a:t>eturn;</a:t>
            </a:r>
          </a:p>
          <a:p>
            <a:pPr algn="just">
              <a:lnSpc>
                <a:spcPct val="100000"/>
              </a:lnSpc>
            </a:pPr>
            <a:r>
              <a:rPr lang="en-US" sz="2900" dirty="0" smtClean="0">
                <a:solidFill>
                  <a:schemeClr val="accent5"/>
                </a:solidFill>
                <a:latin typeface="+mj-lt"/>
                <a:cs typeface="Courier New" panose="02070309020205020404" pitchFamily="49" charset="0"/>
              </a:rPr>
              <a:t>This is rare but sometimes is useful for circumventing the normal flow of control in a void function. For example, the following code has a return statement to terminate the function when the score is invalid.</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239050" y="1345660"/>
            <a:ext cx="4952950" cy="5256191"/>
            <a:chOff x="1004662" y="1490039"/>
            <a:chExt cx="4952950" cy="5256191"/>
          </a:xfrm>
        </p:grpSpPr>
        <p:pic>
          <p:nvPicPr>
            <p:cNvPr id="10" name="Picture 9"/>
            <p:cNvPicPr>
              <a:picLocks noChangeAspect="1"/>
            </p:cNvPicPr>
            <p:nvPr/>
          </p:nvPicPr>
          <p:blipFill rotWithShape="1">
            <a:blip r:embed="rId3"/>
            <a:srcRect l="15847" t="16064" r="53946" b="26919"/>
            <a:stretch/>
          </p:blipFill>
          <p:spPr>
            <a:xfrm>
              <a:off x="1004662" y="1490039"/>
              <a:ext cx="4952950" cy="5256191"/>
            </a:xfrm>
            <a:prstGeom prst="rect">
              <a:avLst/>
            </a:prstGeom>
          </p:spPr>
        </p:pic>
        <p:sp>
          <p:nvSpPr>
            <p:cNvPr id="11" name="Rectangle 10"/>
            <p:cNvSpPr/>
            <p:nvPr/>
          </p:nvSpPr>
          <p:spPr>
            <a:xfrm>
              <a:off x="2149642" y="2662989"/>
              <a:ext cx="1074821"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724834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1" name="Подзаголовок 4"/>
          <p:cNvSpPr>
            <a:spLocks noGrp="1"/>
          </p:cNvSpPr>
          <p:nvPr>
            <p:ph type="subTitle" idx="1"/>
          </p:nvPr>
        </p:nvSpPr>
        <p:spPr>
          <a:xfrm>
            <a:off x="332627" y="1345661"/>
            <a:ext cx="6372973" cy="5167434"/>
          </a:xfrm>
        </p:spPr>
        <p:txBody>
          <a:bodyPr>
            <a:noAutofit/>
          </a:bodyPr>
          <a:lstStyle/>
          <a:p>
            <a:pPr algn="just">
              <a:lnSpc>
                <a:spcPct val="100000"/>
              </a:lnSpc>
            </a:pPr>
            <a:r>
              <a:rPr lang="en-US" sz="3000" dirty="0" smtClean="0">
                <a:solidFill>
                  <a:schemeClr val="accent5"/>
                </a:solidFill>
                <a:latin typeface="+mj-lt"/>
                <a:cs typeface="Courier New" panose="02070309020205020404" pitchFamily="49" charset="0"/>
              </a:rPr>
              <a:t>	Occasionally you may need to terminate the program from the function immediately if an abnormal condition occurs. This can be done by invoking the </a:t>
            </a:r>
            <a:r>
              <a:rPr lang="en-US" sz="3000" b="1" dirty="0" smtClean="0">
                <a:solidFill>
                  <a:schemeClr val="accent5"/>
                </a:solidFill>
                <a:latin typeface="+mj-lt"/>
                <a:cs typeface="Courier New" panose="02070309020205020404" pitchFamily="49" charset="0"/>
              </a:rPr>
              <a:t>exit(</a:t>
            </a:r>
            <a:r>
              <a:rPr lang="en-US" sz="3000" b="1" dirty="0" err="1" smtClean="0">
                <a:solidFill>
                  <a:schemeClr val="accent5"/>
                </a:solidFill>
                <a:latin typeface="+mj-lt"/>
                <a:cs typeface="Courier New" panose="02070309020205020404" pitchFamily="49" charset="0"/>
              </a:rPr>
              <a:t>int</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function defined in the </a:t>
            </a:r>
            <a:r>
              <a:rPr lang="en-US" sz="3000" b="1" dirty="0" err="1" smtClean="0">
                <a:solidFill>
                  <a:schemeClr val="accent5"/>
                </a:solidFill>
                <a:latin typeface="+mj-lt"/>
                <a:cs typeface="Courier New" panose="02070309020205020404" pitchFamily="49" charset="0"/>
              </a:rPr>
              <a:t>cstdlib</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header. You can pass any integer to invoke this function to indicate an error in the program. For example, the following function terminates the program if an invalid score is passed to the function.	</a:t>
            </a:r>
          </a:p>
        </p:txBody>
      </p:sp>
      <p:grpSp>
        <p:nvGrpSpPr>
          <p:cNvPr id="12" name="Group 11"/>
          <p:cNvGrpSpPr/>
          <p:nvPr/>
        </p:nvGrpSpPr>
        <p:grpSpPr>
          <a:xfrm>
            <a:off x="6721641" y="1393787"/>
            <a:ext cx="5129995" cy="5377224"/>
            <a:chOff x="6721641" y="1393787"/>
            <a:chExt cx="5129995" cy="5377224"/>
          </a:xfrm>
        </p:grpSpPr>
        <p:pic>
          <p:nvPicPr>
            <p:cNvPr id="2" name="Picture 1"/>
            <p:cNvPicPr>
              <a:picLocks noChangeAspect="1"/>
            </p:cNvPicPr>
            <p:nvPr/>
          </p:nvPicPr>
          <p:blipFill rotWithShape="1">
            <a:blip r:embed="rId3"/>
            <a:srcRect l="15848" t="16283" r="53452" b="26480"/>
            <a:stretch/>
          </p:blipFill>
          <p:spPr>
            <a:xfrm>
              <a:off x="6721641" y="1393787"/>
              <a:ext cx="5129995" cy="5377224"/>
            </a:xfrm>
            <a:prstGeom prst="rect">
              <a:avLst/>
            </a:prstGeom>
          </p:spPr>
        </p:pic>
        <p:sp>
          <p:nvSpPr>
            <p:cNvPr id="5" name="Rectangle 4"/>
            <p:cNvSpPr/>
            <p:nvPr/>
          </p:nvSpPr>
          <p:spPr>
            <a:xfrm>
              <a:off x="7892716" y="2550695"/>
              <a:ext cx="1235242" cy="3529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28412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5" name="Подзаголовок 4"/>
          <p:cNvSpPr>
            <a:spLocks noGrp="1"/>
          </p:cNvSpPr>
          <p:nvPr>
            <p:ph type="subTitle" idx="1"/>
          </p:nvPr>
        </p:nvSpPr>
        <p:spPr>
          <a:xfrm>
            <a:off x="332627" y="1590149"/>
            <a:ext cx="11502968" cy="1008672"/>
          </a:xfrm>
        </p:spPr>
        <p:txBody>
          <a:bodyPr>
            <a:noAutofit/>
          </a:bodyPr>
          <a:lstStyle/>
          <a:p>
            <a:pPr algn="just"/>
            <a:r>
              <a:rPr lang="en-US" sz="3000" dirty="0" smtClean="0">
                <a:solidFill>
                  <a:schemeClr val="accent5">
                    <a:lumMod val="75000"/>
                  </a:schemeClr>
                </a:solidFill>
                <a:latin typeface="+mj-lt"/>
              </a:rPr>
              <a:t>	Does the </a:t>
            </a:r>
            <a:r>
              <a:rPr lang="en-US" sz="3000" b="1" dirty="0" smtClean="0">
                <a:solidFill>
                  <a:schemeClr val="accent5">
                    <a:lumMod val="75000"/>
                  </a:schemeClr>
                </a:solidFill>
                <a:latin typeface="+mj-lt"/>
              </a:rPr>
              <a:t>return </a:t>
            </a:r>
            <a:r>
              <a:rPr lang="en-US" sz="3000" dirty="0" smtClean="0">
                <a:solidFill>
                  <a:schemeClr val="accent5">
                    <a:lumMod val="75000"/>
                  </a:schemeClr>
                </a:solidFill>
                <a:latin typeface="+mj-lt"/>
              </a:rPr>
              <a:t>statement in the following function cause syntax errors?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848" t="25274" r="53082" b="57621"/>
          <a:stretch/>
        </p:blipFill>
        <p:spPr>
          <a:xfrm>
            <a:off x="1716506" y="3096129"/>
            <a:ext cx="6737674" cy="2085472"/>
          </a:xfrm>
          <a:prstGeom prst="rect">
            <a:avLst/>
          </a:prstGeom>
        </p:spPr>
      </p:pic>
    </p:spTree>
    <p:extLst>
      <p:ext uri="{BB962C8B-B14F-4D97-AF65-F5344CB8AC3E}">
        <p14:creationId xmlns:p14="http://schemas.microsoft.com/office/powerpoint/2010/main" val="4084408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5" name="Подзаголовок 4"/>
          <p:cNvSpPr>
            <a:spLocks noGrp="1"/>
          </p:cNvSpPr>
          <p:nvPr>
            <p:ph type="subTitle" idx="1"/>
          </p:nvPr>
        </p:nvSpPr>
        <p:spPr>
          <a:xfrm>
            <a:off x="332627" y="1590149"/>
            <a:ext cx="11502968" cy="643562"/>
          </a:xfrm>
        </p:spPr>
        <p:txBody>
          <a:bodyPr>
            <a:normAutofit/>
          </a:bodyPr>
          <a:lstStyle/>
          <a:p>
            <a:pPr algn="just"/>
            <a:r>
              <a:rPr lang="en-US" sz="3000" dirty="0" smtClean="0">
                <a:solidFill>
                  <a:schemeClr val="accent5">
                    <a:lumMod val="75000"/>
                  </a:schemeClr>
                </a:solidFill>
                <a:latin typeface="+mj-lt"/>
              </a:rPr>
              <a:t>	Identify and correct the errors in the following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848" t="24836" r="61590" b="42489"/>
          <a:stretch/>
        </p:blipFill>
        <p:spPr>
          <a:xfrm>
            <a:off x="1858929" y="2233711"/>
            <a:ext cx="4092693" cy="3332302"/>
          </a:xfrm>
          <a:prstGeom prst="rect">
            <a:avLst/>
          </a:prstGeom>
        </p:spPr>
      </p:pic>
    </p:spTree>
    <p:extLst>
      <p:ext uri="{BB962C8B-B14F-4D97-AF65-F5344CB8AC3E}">
        <p14:creationId xmlns:p14="http://schemas.microsoft.com/office/powerpoint/2010/main" val="370607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593433" y="297810"/>
            <a:ext cx="824216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Value</a:t>
            </a:r>
            <a:endParaRPr lang="ru-RU" dirty="0">
              <a:solidFill>
                <a:schemeClr val="accent5"/>
              </a:solidFill>
            </a:endParaRPr>
          </a:p>
        </p:txBody>
      </p:sp>
      <p:sp>
        <p:nvSpPr>
          <p:cNvPr id="5" name="Подзаголовок 4"/>
          <p:cNvSpPr>
            <a:spLocks noGrp="1"/>
          </p:cNvSpPr>
          <p:nvPr>
            <p:ph type="subTitle" idx="1"/>
          </p:nvPr>
        </p:nvSpPr>
        <p:spPr>
          <a:xfrm>
            <a:off x="332627" y="1574106"/>
            <a:ext cx="11502968" cy="944503"/>
          </a:xfrm>
        </p:spPr>
        <p:txBody>
          <a:bodyPr>
            <a:noAutofit/>
          </a:bodyPr>
          <a:lstStyle/>
          <a:p>
            <a:pPr algn="just">
              <a:lnSpc>
                <a:spcPct val="100000"/>
              </a:lnSpc>
            </a:pPr>
            <a:r>
              <a:rPr lang="en-US" sz="3000" dirty="0">
                <a:solidFill>
                  <a:schemeClr val="accent5">
                    <a:lumMod val="75000"/>
                  </a:schemeClr>
                </a:solidFill>
                <a:latin typeface="+mj-lt"/>
              </a:rPr>
              <a:t>	</a:t>
            </a:r>
            <a:r>
              <a:rPr lang="en-US" sz="3000" dirty="0" smtClean="0">
                <a:solidFill>
                  <a:schemeClr val="accent5">
                    <a:lumMod val="75000"/>
                  </a:schemeClr>
                </a:solidFill>
                <a:latin typeface="+mj-lt"/>
              </a:rPr>
              <a:t>By default, the arguments are passed by value to parameters when invoking a function. </a:t>
            </a:r>
            <a:endParaRPr lang="en-US" sz="3000" b="1" dirty="0" smtClean="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5245771"/>
            <a:ext cx="11502968" cy="9445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b="1" dirty="0" smtClean="0">
                <a:solidFill>
                  <a:schemeClr val="accent5">
                    <a:lumMod val="75000"/>
                  </a:schemeClr>
                </a:solidFill>
                <a:latin typeface="+mj-lt"/>
              </a:rPr>
              <a:t>	</a:t>
            </a:r>
            <a:r>
              <a:rPr lang="en-US" sz="3000" dirty="0" smtClean="0">
                <a:solidFill>
                  <a:schemeClr val="accent5">
                    <a:lumMod val="75000"/>
                  </a:schemeClr>
                </a:solidFill>
                <a:latin typeface="+mj-lt"/>
              </a:rPr>
              <a:t>You can use </a:t>
            </a:r>
            <a:r>
              <a:rPr lang="en-US" sz="3000" b="1" dirty="0" err="1" smtClean="0">
                <a:solidFill>
                  <a:schemeClr val="accent5">
                    <a:lumMod val="75000"/>
                  </a:schemeClr>
                </a:solidFill>
                <a:latin typeface="+mj-lt"/>
              </a:rPr>
              <a:t>nPrint</a:t>
            </a:r>
            <a:r>
              <a:rPr lang="en-US" sz="3000" b="1" dirty="0" smtClean="0">
                <a:solidFill>
                  <a:schemeClr val="accent5">
                    <a:lumMod val="75000"/>
                  </a:schemeClr>
                </a:solidFill>
                <a:latin typeface="+mj-lt"/>
              </a:rPr>
              <a:t>(‘a’, 3) </a:t>
            </a:r>
            <a:r>
              <a:rPr lang="en-US" sz="3000" dirty="0" smtClean="0">
                <a:solidFill>
                  <a:schemeClr val="accent5">
                    <a:lumMod val="75000"/>
                  </a:schemeClr>
                </a:solidFill>
                <a:latin typeface="+mj-lt"/>
              </a:rPr>
              <a:t>to print </a:t>
            </a:r>
            <a:r>
              <a:rPr lang="en-US" sz="3000" b="1" dirty="0" smtClean="0">
                <a:solidFill>
                  <a:schemeClr val="accent5">
                    <a:lumMod val="75000"/>
                  </a:schemeClr>
                </a:solidFill>
                <a:latin typeface="+mj-lt"/>
              </a:rPr>
              <a:t>‘a’ </a:t>
            </a:r>
            <a:r>
              <a:rPr lang="en-US" sz="3000" dirty="0" smtClean="0">
                <a:solidFill>
                  <a:schemeClr val="accent5">
                    <a:lumMod val="75000"/>
                  </a:schemeClr>
                </a:solidFill>
                <a:latin typeface="+mj-lt"/>
              </a:rPr>
              <a:t>three times.  </a:t>
            </a:r>
            <a:endParaRPr lang="en-US" sz="3000" b="1" dirty="0" smtClean="0">
              <a:solidFill>
                <a:schemeClr val="accent5">
                  <a:lumMod val="75000"/>
                </a:schemeClr>
              </a:solidFill>
              <a:latin typeface="+mj-lt"/>
            </a:endParaRPr>
          </a:p>
        </p:txBody>
      </p:sp>
      <p:pic>
        <p:nvPicPr>
          <p:cNvPr id="10" name="Picture 9"/>
          <p:cNvPicPr>
            <a:picLocks noChangeAspect="1"/>
          </p:cNvPicPr>
          <p:nvPr/>
        </p:nvPicPr>
        <p:blipFill rotWithShape="1">
          <a:blip r:embed="rId3"/>
          <a:srcRect l="15847" t="15844" r="55179" b="67270"/>
          <a:stretch/>
        </p:blipFill>
        <p:spPr>
          <a:xfrm>
            <a:off x="3015915" y="2967790"/>
            <a:ext cx="6303693" cy="2065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8950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6156101" y="297810"/>
            <a:ext cx="567949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5" name="Подзаголовок 4"/>
          <p:cNvSpPr>
            <a:spLocks noGrp="1"/>
          </p:cNvSpPr>
          <p:nvPr>
            <p:ph type="subTitle" idx="1"/>
          </p:nvPr>
        </p:nvSpPr>
        <p:spPr>
          <a:xfrm>
            <a:off x="332627" y="1383647"/>
            <a:ext cx="11502968" cy="1200450"/>
          </a:xfrm>
        </p:spPr>
        <p:txBody>
          <a:bodyPr>
            <a:noAutofit/>
          </a:bodyPr>
          <a:lstStyle/>
          <a:p>
            <a:pPr algn="just">
              <a:lnSpc>
                <a:spcPct val="170000"/>
              </a:lnSpc>
            </a:pPr>
            <a:r>
              <a:rPr lang="en-US" sz="3000" dirty="0" smtClean="0">
                <a:solidFill>
                  <a:schemeClr val="accent5">
                    <a:lumMod val="75000"/>
                  </a:schemeClr>
                </a:solidFill>
                <a:latin typeface="+mj-lt"/>
              </a:rPr>
              <a:t>	Identify and correct the errors in the following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Area of Circ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 name="Picture 1"/>
          <p:cNvPicPr>
            <a:picLocks noChangeAspect="1"/>
          </p:cNvPicPr>
          <p:nvPr/>
        </p:nvPicPr>
        <p:blipFill rotWithShape="1">
          <a:blip r:embed="rId3"/>
          <a:srcRect l="15848" t="16064" r="51233" b="48629"/>
          <a:stretch/>
        </p:blipFill>
        <p:spPr>
          <a:xfrm>
            <a:off x="1716506" y="2358190"/>
            <a:ext cx="6176210" cy="3724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2048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649657" y="297810"/>
            <a:ext cx="7185939"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Modularizing Code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6" name="Подзаголовок 4"/>
          <p:cNvSpPr>
            <a:spLocks noGrp="1"/>
          </p:cNvSpPr>
          <p:nvPr>
            <p:ph type="subTitle" idx="1"/>
          </p:nvPr>
        </p:nvSpPr>
        <p:spPr>
          <a:xfrm>
            <a:off x="4860757" y="1319478"/>
            <a:ext cx="6974837" cy="1493348"/>
          </a:xfrm>
        </p:spPr>
        <p:txBody>
          <a:bodyPr>
            <a:noAutofit/>
          </a:bodyPr>
          <a:lstStyle/>
          <a:p>
            <a:pPr algn="just">
              <a:lnSpc>
                <a:spcPct val="100000"/>
              </a:lnSpc>
            </a:pPr>
            <a:r>
              <a:rPr lang="en-US" sz="3000" dirty="0" smtClean="0">
                <a:solidFill>
                  <a:schemeClr val="accent5">
                    <a:lumMod val="75000"/>
                  </a:schemeClr>
                </a:solidFill>
                <a:latin typeface="+mj-lt"/>
              </a:rPr>
              <a:t>Modularizing makes the code easy to maintain and debug and enables the code to be reused.</a:t>
            </a:r>
          </a:p>
        </p:txBody>
      </p:sp>
      <p:pic>
        <p:nvPicPr>
          <p:cNvPr id="2" name="Picture 1"/>
          <p:cNvPicPr>
            <a:picLocks noChangeAspect="1"/>
          </p:cNvPicPr>
          <p:nvPr/>
        </p:nvPicPr>
        <p:blipFill rotWithShape="1">
          <a:blip r:embed="rId3"/>
          <a:srcRect l="12271" t="15625" r="56535" b="14419"/>
          <a:stretch/>
        </p:blipFill>
        <p:spPr>
          <a:xfrm>
            <a:off x="332627" y="1319478"/>
            <a:ext cx="4317030" cy="5443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132" y="306564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Таблица 11"/>
          <p:cNvGraphicFramePr>
            <a:graphicFrameLocks noGrp="1"/>
          </p:cNvGraphicFramePr>
          <p:nvPr>
            <p:extLst>
              <p:ext uri="{D42A27DB-BD31-4B8C-83A1-F6EECF244321}">
                <p14:modId xmlns:p14="http://schemas.microsoft.com/office/powerpoint/2010/main" val="478694894"/>
              </p:ext>
            </p:extLst>
          </p:nvPr>
        </p:nvGraphicFramePr>
        <p:xfrm>
          <a:off x="4860757" y="3705725"/>
          <a:ext cx="6945815" cy="1049042"/>
        </p:xfrm>
        <a:graphic>
          <a:graphicData uri="http://schemas.openxmlformats.org/drawingml/2006/table">
            <a:tbl>
              <a:tblPr firstRow="1" bandRow="1">
                <a:tableStyleId>{3B4B98B0-60AC-42C2-AFA5-B58CD77FA1E5}</a:tableStyleId>
              </a:tblPr>
              <a:tblGrid>
                <a:gridCol w="6945815">
                  <a:extLst>
                    <a:ext uri="{9D8B030D-6E8A-4147-A177-3AD203B41FA5}">
                      <a16:colId xmlns:a16="http://schemas.microsoft.com/office/drawing/2014/main" val="20000"/>
                    </a:ext>
                  </a:extLst>
                </a:gridCol>
              </a:tblGrid>
              <a:tr h="1049042">
                <a:tc>
                  <a:txBody>
                    <a:bodyPr/>
                    <a:lstStyle/>
                    <a:p>
                      <a:r>
                        <a:rPr lang="en-US" b="0" dirty="0" smtClean="0">
                          <a:latin typeface="Courier New" panose="02070309020205020404" pitchFamily="49" charset="0"/>
                          <a:cs typeface="Courier New" panose="02070309020205020404" pitchFamily="49" charset="0"/>
                        </a:rPr>
                        <a:t>Enter first integer: 45</a:t>
                      </a:r>
                    </a:p>
                    <a:p>
                      <a:r>
                        <a:rPr lang="en-US" b="0" dirty="0" smtClean="0">
                          <a:latin typeface="Courier New" panose="02070309020205020404" pitchFamily="49" charset="0"/>
                          <a:cs typeface="Courier New" panose="02070309020205020404" pitchFamily="49" charset="0"/>
                        </a:rPr>
                        <a:t>Enter second integer: 75</a:t>
                      </a:r>
                    </a:p>
                    <a:p>
                      <a:r>
                        <a:rPr lang="en-US" b="0" dirty="0" smtClean="0">
                          <a:latin typeface="Courier New" panose="02070309020205020404" pitchFamily="49" charset="0"/>
                          <a:cs typeface="Courier New" panose="02070309020205020404" pitchFamily="49" charset="0"/>
                        </a:rPr>
                        <a:t>The greatest</a:t>
                      </a:r>
                      <a:r>
                        <a:rPr lang="en-US" b="0" baseline="0" dirty="0" smtClean="0">
                          <a:latin typeface="Courier New" panose="02070309020205020404" pitchFamily="49" charset="0"/>
                          <a:cs typeface="Courier New" panose="02070309020205020404" pitchFamily="49" charset="0"/>
                        </a:rPr>
                        <a:t> common divisor for 45 and 75 is 15</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9"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6443" y="3790298"/>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3238" y="4056408"/>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63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5"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Prime Number Function</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1902" t="16283" r="54562" b="46492"/>
          <a:stretch/>
        </p:blipFill>
        <p:spPr>
          <a:xfrm>
            <a:off x="365877" y="1332262"/>
            <a:ext cx="5785540" cy="3610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a:srcRect l="12271" t="20020" r="49630" b="8877"/>
          <a:stretch/>
        </p:blipFill>
        <p:spPr>
          <a:xfrm>
            <a:off x="6565664" y="1332262"/>
            <a:ext cx="5221781" cy="5479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2" descr="https://cdn3.vox-cdn.com/thumbor/jGLnhh0oTpF0oU_zA2CAIaw3uLY=/cdn0.vox-cdn.com/uploads/chorus_asset/file/3916794/xps13-44.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840" y="5037941"/>
            <a:ext cx="687699" cy="5157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Таблица 11"/>
          <p:cNvGraphicFramePr>
            <a:graphicFrameLocks noGrp="1"/>
          </p:cNvGraphicFramePr>
          <p:nvPr>
            <p:extLst>
              <p:ext uri="{D42A27DB-BD31-4B8C-83A1-F6EECF244321}">
                <p14:modId xmlns:p14="http://schemas.microsoft.com/office/powerpoint/2010/main" val="1045567190"/>
              </p:ext>
            </p:extLst>
          </p:nvPr>
        </p:nvGraphicFramePr>
        <p:xfrm>
          <a:off x="59043" y="5037941"/>
          <a:ext cx="5726616" cy="1737360"/>
        </p:xfrm>
        <a:graphic>
          <a:graphicData uri="http://schemas.openxmlformats.org/drawingml/2006/table">
            <a:tbl>
              <a:tblPr firstRow="1" bandRow="1">
                <a:tableStyleId>{3B4B98B0-60AC-42C2-AFA5-B58CD77FA1E5}</a:tableStyleId>
              </a:tblPr>
              <a:tblGrid>
                <a:gridCol w="5726616">
                  <a:extLst>
                    <a:ext uri="{9D8B030D-6E8A-4147-A177-3AD203B41FA5}">
                      <a16:colId xmlns:a16="http://schemas.microsoft.com/office/drawing/2014/main" val="20000"/>
                    </a:ext>
                  </a:extLst>
                </a:gridCol>
              </a:tblGrid>
              <a:tr h="1049042">
                <a:tc>
                  <a:txBody>
                    <a:bodyPr/>
                    <a:lstStyle/>
                    <a:p>
                      <a:r>
                        <a:rPr lang="en-US" b="0" dirty="0" smtClean="0">
                          <a:latin typeface="Courier New" panose="02070309020205020404" pitchFamily="49" charset="0"/>
                          <a:cs typeface="Courier New" panose="02070309020205020404" pitchFamily="49" charset="0"/>
                        </a:rPr>
                        <a:t>The first 50 prime numbers are</a:t>
                      </a:r>
                    </a:p>
                    <a:p>
                      <a:r>
                        <a:rPr lang="en-US" b="0" dirty="0" smtClean="0">
                          <a:latin typeface="Courier New" panose="02070309020205020404" pitchFamily="49" charset="0"/>
                          <a:cs typeface="Courier New" panose="02070309020205020404" pitchFamily="49" charset="0"/>
                        </a:rPr>
                        <a:t>   2   3   5   7  11  13  17  19  23  29</a:t>
                      </a:r>
                    </a:p>
                    <a:p>
                      <a:r>
                        <a:rPr lang="en-US" b="0" dirty="0" smtClean="0">
                          <a:latin typeface="Courier New" panose="02070309020205020404" pitchFamily="49" charset="0"/>
                          <a:cs typeface="Courier New" panose="02070309020205020404" pitchFamily="49" charset="0"/>
                        </a:rPr>
                        <a:t>  31  37  41  43  47  53  59  61  67  71</a:t>
                      </a:r>
                    </a:p>
                    <a:p>
                      <a:r>
                        <a:rPr lang="en-US" b="0" dirty="0" smtClean="0">
                          <a:latin typeface="Courier New" panose="02070309020205020404" pitchFamily="49" charset="0"/>
                          <a:cs typeface="Courier New" panose="02070309020205020404" pitchFamily="49" charset="0"/>
                        </a:rPr>
                        <a:t>  73  79  83  89  97 101 103 107 109 113</a:t>
                      </a:r>
                    </a:p>
                    <a:p>
                      <a:r>
                        <a:rPr lang="en-US" b="0" dirty="0" smtClean="0">
                          <a:latin typeface="Courier New" panose="02070309020205020404" pitchFamily="49" charset="0"/>
                          <a:cs typeface="Courier New" panose="02070309020205020404" pitchFamily="49" charset="0"/>
                        </a:rPr>
                        <a:t> 127 131 137 139 149 151 157 163 167 173</a:t>
                      </a:r>
                    </a:p>
                    <a:p>
                      <a:r>
                        <a:rPr lang="en-US" b="0" dirty="0" smtClean="0">
                          <a:latin typeface="Courier New" panose="02070309020205020404" pitchFamily="49" charset="0"/>
                          <a:cs typeface="Courier New" panose="02070309020205020404" pitchFamily="49" charset="0"/>
                        </a:rPr>
                        <a:t> 179 181 191 193 197 199 211 223 227 229</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0309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32627" y="1328086"/>
            <a:ext cx="11339757" cy="13277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000" dirty="0" smtClean="0">
                <a:solidFill>
                  <a:schemeClr val="accent5"/>
                </a:solidFill>
              </a:rPr>
              <a:t>Last week we covered</a:t>
            </a:r>
          </a:p>
          <a:p>
            <a:pPr marL="857250" indent="-857250" algn="l">
              <a:buFont typeface="Arial" panose="020B0604020202020204" pitchFamily="34" charset="0"/>
              <a:buChar char="•"/>
            </a:pPr>
            <a:r>
              <a:rPr lang="en-US" sz="3000" dirty="0" smtClean="0">
                <a:solidFill>
                  <a:schemeClr val="accent5"/>
                </a:solidFill>
              </a:rPr>
              <a:t>Loops</a:t>
            </a:r>
          </a:p>
          <a:p>
            <a:pPr algn="l"/>
            <a:r>
              <a:rPr lang="en-US" sz="3000" dirty="0" smtClean="0">
                <a:solidFill>
                  <a:schemeClr val="accent5"/>
                </a:solidFill>
              </a:rPr>
              <a:t>This week we will learn </a:t>
            </a:r>
            <a:endParaRPr lang="ru-RU" sz="3000" dirty="0">
              <a:solidFill>
                <a:schemeClr val="accent5"/>
              </a:solidFill>
            </a:endParaRPr>
          </a:p>
        </p:txBody>
      </p:sp>
      <p:sp>
        <p:nvSpPr>
          <p:cNvPr id="5" name="Подзаголовок 4"/>
          <p:cNvSpPr>
            <a:spLocks noGrp="1"/>
          </p:cNvSpPr>
          <p:nvPr>
            <p:ph type="subTitle" idx="1"/>
          </p:nvPr>
        </p:nvSpPr>
        <p:spPr>
          <a:xfrm>
            <a:off x="54043" y="2691467"/>
            <a:ext cx="6219754" cy="4024126"/>
          </a:xfrm>
        </p:spPr>
        <p:txBody>
          <a:bodyPr>
            <a:normAutofit lnSpcReduction="10000"/>
          </a:bodyPr>
          <a:lstStyle/>
          <a:p>
            <a:pPr marL="342900" indent="-342900" algn="l">
              <a:buFont typeface="Arial" panose="020B0604020202020204" pitchFamily="34" charset="0"/>
              <a:buChar char="•"/>
            </a:pPr>
            <a:r>
              <a:rPr lang="en-US" sz="2800" dirty="0" smtClean="0">
                <a:solidFill>
                  <a:schemeClr val="accent5">
                    <a:lumMod val="75000"/>
                  </a:schemeClr>
                </a:solidFill>
              </a:rPr>
              <a:t>Introduction</a:t>
            </a:r>
          </a:p>
          <a:p>
            <a:pPr marL="342900" indent="-342900" algn="l">
              <a:buFont typeface="Arial" panose="020B0604020202020204" pitchFamily="34" charset="0"/>
              <a:buChar char="•"/>
            </a:pPr>
            <a:r>
              <a:rPr lang="en-US" sz="2800" dirty="0" smtClean="0">
                <a:solidFill>
                  <a:schemeClr val="accent5">
                    <a:lumMod val="75000"/>
                  </a:schemeClr>
                </a:solidFill>
              </a:rPr>
              <a:t>Defining a Function</a:t>
            </a:r>
          </a:p>
          <a:p>
            <a:pPr marL="342900" indent="-342900" algn="l">
              <a:buFont typeface="Arial" panose="020B0604020202020204" pitchFamily="34" charset="0"/>
              <a:buChar char="•"/>
            </a:pPr>
            <a:r>
              <a:rPr lang="en-US" sz="2800" dirty="0" smtClean="0">
                <a:solidFill>
                  <a:schemeClr val="accent5">
                    <a:lumMod val="75000"/>
                  </a:schemeClr>
                </a:solidFill>
              </a:rPr>
              <a:t>Calling a Function</a:t>
            </a:r>
          </a:p>
          <a:p>
            <a:pPr marL="342900" indent="-342900" algn="l">
              <a:buFont typeface="Arial" panose="020B0604020202020204" pitchFamily="34" charset="0"/>
              <a:buChar char="•"/>
            </a:pPr>
            <a:r>
              <a:rPr lang="en-US" sz="2800" dirty="0">
                <a:solidFill>
                  <a:schemeClr val="accent5">
                    <a:lumMod val="75000"/>
                  </a:schemeClr>
                </a:solidFill>
              </a:rPr>
              <a:t>v</a:t>
            </a:r>
            <a:r>
              <a:rPr lang="en-US" sz="2800" dirty="0" smtClean="0">
                <a:solidFill>
                  <a:schemeClr val="accent5">
                    <a:lumMod val="75000"/>
                  </a:schemeClr>
                </a:solidFill>
              </a:rPr>
              <a:t>oid Functions</a:t>
            </a:r>
          </a:p>
          <a:p>
            <a:pPr marL="342900" indent="-342900" algn="l">
              <a:buFont typeface="Arial" panose="020B0604020202020204" pitchFamily="34" charset="0"/>
              <a:buChar char="•"/>
            </a:pPr>
            <a:r>
              <a:rPr lang="en-US" sz="2800" dirty="0" smtClean="0">
                <a:solidFill>
                  <a:schemeClr val="accent5">
                    <a:lumMod val="75000"/>
                  </a:schemeClr>
                </a:solidFill>
              </a:rPr>
              <a:t>Passing Arguments by Value</a:t>
            </a:r>
          </a:p>
          <a:p>
            <a:pPr marL="342900" indent="-342900" algn="l">
              <a:buFont typeface="Arial" panose="020B0604020202020204" pitchFamily="34" charset="0"/>
              <a:buChar char="•"/>
            </a:pPr>
            <a:r>
              <a:rPr lang="en-US" sz="2800" dirty="0" smtClean="0">
                <a:solidFill>
                  <a:schemeClr val="accent5">
                    <a:lumMod val="75000"/>
                  </a:schemeClr>
                </a:solidFill>
              </a:rPr>
              <a:t>Modularizing Code</a:t>
            </a:r>
          </a:p>
          <a:p>
            <a:pPr marL="342900" indent="-342900" algn="l">
              <a:buFont typeface="Arial" panose="020B0604020202020204" pitchFamily="34" charset="0"/>
              <a:buChar char="•"/>
            </a:pPr>
            <a:r>
              <a:rPr lang="en-US" sz="2800" dirty="0" smtClean="0">
                <a:solidFill>
                  <a:schemeClr val="accent5">
                    <a:lumMod val="75000"/>
                  </a:schemeClr>
                </a:solidFill>
              </a:rPr>
              <a:t>Overloading </a:t>
            </a:r>
            <a:r>
              <a:rPr lang="en-US" sz="2800" dirty="0">
                <a:solidFill>
                  <a:schemeClr val="accent5">
                    <a:lumMod val="75000"/>
                  </a:schemeClr>
                </a:solidFill>
              </a:rPr>
              <a:t>Functions</a:t>
            </a:r>
          </a:p>
          <a:p>
            <a:pPr marL="342900" indent="-342900" algn="l">
              <a:buFont typeface="Arial" panose="020B0604020202020204" pitchFamily="34" charset="0"/>
              <a:buChar char="•"/>
            </a:pPr>
            <a:r>
              <a:rPr lang="en-US" sz="2800" dirty="0">
                <a:solidFill>
                  <a:schemeClr val="accent5">
                    <a:lumMod val="75000"/>
                  </a:schemeClr>
                </a:solidFill>
              </a:rPr>
              <a:t>Function Prototypes</a:t>
            </a:r>
          </a:p>
          <a:p>
            <a:pPr marL="342900" indent="-342900" algn="l">
              <a:buFont typeface="Arial" panose="020B0604020202020204" pitchFamily="34" charset="0"/>
              <a:buChar char="•"/>
            </a:pPr>
            <a:endParaRPr lang="en-US" sz="2800" dirty="0" smtClean="0">
              <a:solidFill>
                <a:schemeClr val="accent5">
                  <a:lumMod val="75000"/>
                </a:schemeClr>
              </a:solidFill>
            </a:endParaRPr>
          </a:p>
        </p:txBody>
      </p:sp>
      <p:sp>
        <p:nvSpPr>
          <p:cNvPr id="9" name="Заголовок 1"/>
          <p:cNvSpPr txBox="1">
            <a:spLocks/>
          </p:cNvSpPr>
          <p:nvPr/>
        </p:nvSpPr>
        <p:spPr>
          <a:xfrm>
            <a:off x="9222059" y="297810"/>
            <a:ext cx="261353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Roadmap</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5727032" y="2829247"/>
            <a:ext cx="6370371" cy="357155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smtClean="0">
                <a:solidFill>
                  <a:schemeClr val="accent5">
                    <a:lumMod val="75000"/>
                  </a:schemeClr>
                </a:solidFill>
              </a:rPr>
              <a:t>Default Arguments</a:t>
            </a:r>
          </a:p>
          <a:p>
            <a:pPr marL="342900" indent="-342900" algn="l">
              <a:buFont typeface="Arial" panose="020B0604020202020204" pitchFamily="34" charset="0"/>
              <a:buChar char="•"/>
            </a:pPr>
            <a:r>
              <a:rPr lang="en-US" sz="2800" dirty="0" smtClean="0">
                <a:solidFill>
                  <a:schemeClr val="accent5">
                    <a:lumMod val="75000"/>
                  </a:schemeClr>
                </a:solidFill>
              </a:rPr>
              <a:t>Inline Functions</a:t>
            </a:r>
          </a:p>
          <a:p>
            <a:pPr marL="342900" indent="-342900" algn="l">
              <a:buFont typeface="Arial" panose="020B0604020202020204" pitchFamily="34" charset="0"/>
              <a:buChar char="•"/>
            </a:pPr>
            <a:r>
              <a:rPr lang="en-US" sz="2800" dirty="0" smtClean="0">
                <a:solidFill>
                  <a:schemeClr val="accent5">
                    <a:lumMod val="75000"/>
                  </a:schemeClr>
                </a:solidFill>
              </a:rPr>
              <a:t>Local, Global, and Static Local Variables</a:t>
            </a:r>
          </a:p>
          <a:p>
            <a:pPr marL="342900" indent="-342900" algn="l">
              <a:buFont typeface="Arial" panose="020B0604020202020204" pitchFamily="34" charset="0"/>
              <a:buChar char="•"/>
            </a:pPr>
            <a:r>
              <a:rPr lang="en-US" sz="2800" dirty="0" smtClean="0">
                <a:solidFill>
                  <a:schemeClr val="accent5">
                    <a:lumMod val="75000"/>
                  </a:schemeClr>
                </a:solidFill>
              </a:rPr>
              <a:t>Passing Arguments by Reference</a:t>
            </a:r>
          </a:p>
          <a:p>
            <a:pPr marL="342900" indent="-342900" algn="l">
              <a:buFont typeface="Arial" panose="020B0604020202020204" pitchFamily="34" charset="0"/>
              <a:buChar char="•"/>
            </a:pPr>
            <a:r>
              <a:rPr lang="en-US" sz="2800" dirty="0" smtClean="0">
                <a:solidFill>
                  <a:schemeClr val="accent5">
                    <a:lumMod val="75000"/>
                  </a:schemeClr>
                </a:solidFill>
              </a:rPr>
              <a:t>Constant Reference Parameters</a:t>
            </a:r>
          </a:p>
          <a:p>
            <a:pPr marL="342900" indent="-342900" algn="l">
              <a:buFont typeface="Arial" panose="020B0604020202020204" pitchFamily="34" charset="0"/>
              <a:buChar char="•"/>
            </a:pPr>
            <a:r>
              <a:rPr lang="en-US" sz="2800" dirty="0" smtClean="0">
                <a:solidFill>
                  <a:schemeClr val="accent5">
                    <a:lumMod val="75000"/>
                  </a:schemeClr>
                </a:solidFill>
              </a:rPr>
              <a:t>Case Study: Converting Hexadecimals to Decimals</a:t>
            </a:r>
          </a:p>
          <a:p>
            <a:pPr marL="342900" indent="-342900" algn="l">
              <a:buFont typeface="Arial" panose="020B0604020202020204" pitchFamily="34" charset="0"/>
              <a:buChar char="•"/>
            </a:pPr>
            <a:r>
              <a:rPr lang="en-US" sz="2800" dirty="0" smtClean="0">
                <a:solidFill>
                  <a:schemeClr val="accent5">
                    <a:lumMod val="75000"/>
                  </a:schemeClr>
                </a:solidFill>
              </a:rPr>
              <a:t>Function Abstraction and Stepwise Refinement</a:t>
            </a:r>
          </a:p>
        </p:txBody>
      </p:sp>
    </p:spTree>
    <p:extLst>
      <p:ext uri="{BB962C8B-B14F-4D97-AF65-F5344CB8AC3E}">
        <p14:creationId xmlns:p14="http://schemas.microsoft.com/office/powerpoint/2010/main" val="3194669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25"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Overloading Functions</a:t>
            </a:r>
            <a:endParaRPr lang="ru-RU" dirty="0">
              <a:solidFill>
                <a:schemeClr val="accent5"/>
              </a:solidFill>
            </a:endParaRPr>
          </a:p>
        </p:txBody>
      </p:sp>
      <p:sp>
        <p:nvSpPr>
          <p:cNvPr id="11" name="Подзаголовок 4"/>
          <p:cNvSpPr>
            <a:spLocks noGrp="1"/>
          </p:cNvSpPr>
          <p:nvPr>
            <p:ph type="subTitle" idx="1"/>
          </p:nvPr>
        </p:nvSpPr>
        <p:spPr>
          <a:xfrm>
            <a:off x="332627" y="1319480"/>
            <a:ext cx="11502967" cy="1008088"/>
          </a:xfrm>
        </p:spPr>
        <p:txBody>
          <a:bodyPr>
            <a:noAutofit/>
          </a:bodyPr>
          <a:lstStyle/>
          <a:p>
            <a:pPr algn="just">
              <a:lnSpc>
                <a:spcPct val="100000"/>
              </a:lnSpc>
            </a:pPr>
            <a:r>
              <a:rPr lang="en-US" sz="3000" dirty="0" smtClean="0">
                <a:solidFill>
                  <a:schemeClr val="accent5">
                    <a:lumMod val="75000"/>
                  </a:schemeClr>
                </a:solidFill>
                <a:latin typeface="+mj-lt"/>
              </a:rPr>
              <a:t>	Overloading functions enables you to define the functions with the same name as long as their signatures are different.</a:t>
            </a:r>
          </a:p>
        </p:txBody>
      </p:sp>
      <p:pic>
        <p:nvPicPr>
          <p:cNvPr id="2" name="Picture 1"/>
          <p:cNvPicPr>
            <a:picLocks noChangeAspect="1"/>
          </p:cNvPicPr>
          <p:nvPr/>
        </p:nvPicPr>
        <p:blipFill rotWithShape="1">
          <a:blip r:embed="rId3"/>
          <a:srcRect l="12348" t="16079" r="62096" b="39602"/>
          <a:stretch/>
        </p:blipFill>
        <p:spPr>
          <a:xfrm>
            <a:off x="332627" y="2277693"/>
            <a:ext cx="4621758" cy="4506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rotWithShape="1">
          <a:blip r:embed="rId3"/>
          <a:srcRect l="12247" t="60564" r="58259" b="12129"/>
          <a:stretch/>
        </p:blipFill>
        <p:spPr>
          <a:xfrm>
            <a:off x="5174572" y="2344189"/>
            <a:ext cx="5333881" cy="2776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996" y="4581388"/>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Таблица 11"/>
          <p:cNvGraphicFramePr>
            <a:graphicFrameLocks noGrp="1"/>
          </p:cNvGraphicFramePr>
          <p:nvPr>
            <p:extLst>
              <p:ext uri="{D42A27DB-BD31-4B8C-83A1-F6EECF244321}">
                <p14:modId xmlns:p14="http://schemas.microsoft.com/office/powerpoint/2010/main" val="1331225035"/>
              </p:ext>
            </p:extLst>
          </p:nvPr>
        </p:nvGraphicFramePr>
        <p:xfrm>
          <a:off x="5086989" y="5300889"/>
          <a:ext cx="6748606" cy="1049042"/>
        </p:xfrm>
        <a:graphic>
          <a:graphicData uri="http://schemas.openxmlformats.org/drawingml/2006/table">
            <a:tbl>
              <a:tblPr firstRow="1" bandRow="1">
                <a:tableStyleId>{3B4B98B0-60AC-42C2-AFA5-B58CD77FA1E5}</a:tableStyleId>
              </a:tblPr>
              <a:tblGrid>
                <a:gridCol w="6748606">
                  <a:extLst>
                    <a:ext uri="{9D8B030D-6E8A-4147-A177-3AD203B41FA5}">
                      <a16:colId xmlns:a16="http://schemas.microsoft.com/office/drawing/2014/main" val="20000"/>
                    </a:ext>
                  </a:extLst>
                </a:gridCol>
              </a:tblGrid>
              <a:tr h="1049042">
                <a:tc>
                  <a:txBody>
                    <a:bodyPr/>
                    <a:lstStyle/>
                    <a:p>
                      <a:r>
                        <a:rPr lang="en-US" b="0" dirty="0" smtClean="0">
                          <a:latin typeface="Courier New" panose="02070309020205020404" pitchFamily="49" charset="0"/>
                          <a:cs typeface="Courier New" panose="02070309020205020404" pitchFamily="49" charset="0"/>
                        </a:rPr>
                        <a:t>The maximum between 3 and 4 is 4</a:t>
                      </a:r>
                    </a:p>
                    <a:p>
                      <a:r>
                        <a:rPr lang="en-US" b="0" dirty="0" smtClean="0">
                          <a:latin typeface="Courier New" panose="02070309020205020404" pitchFamily="49" charset="0"/>
                          <a:cs typeface="Courier New" panose="02070309020205020404" pitchFamily="49" charset="0"/>
                        </a:rPr>
                        <a:t>The maximum between 3.0 and 5.4 is 5.4</a:t>
                      </a:r>
                    </a:p>
                    <a:p>
                      <a:r>
                        <a:rPr lang="en-US" b="0" dirty="0" smtClean="0">
                          <a:latin typeface="Courier New" panose="02070309020205020404" pitchFamily="49" charset="0"/>
                          <a:cs typeface="Courier New" panose="02070309020205020404" pitchFamily="49" charset="0"/>
                        </a:rPr>
                        <a:t>The maximum between 3.0, 5.4, and 10.14 is 10.14</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31938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Tip</a:t>
            </a:r>
            <a:endParaRPr lang="ru-RU" dirty="0">
              <a:solidFill>
                <a:schemeClr val="accent5"/>
              </a:solidFill>
            </a:endParaRPr>
          </a:p>
        </p:txBody>
      </p:sp>
      <p:sp>
        <p:nvSpPr>
          <p:cNvPr id="7" name="Подзаголовок 4"/>
          <p:cNvSpPr>
            <a:spLocks noGrp="1"/>
          </p:cNvSpPr>
          <p:nvPr>
            <p:ph type="subTitle" idx="1"/>
          </p:nvPr>
        </p:nvSpPr>
        <p:spPr>
          <a:xfrm>
            <a:off x="332628" y="1977205"/>
            <a:ext cx="11502967" cy="1632267"/>
          </a:xfrm>
        </p:spPr>
        <p:txBody>
          <a:bodyPr>
            <a:noAutofit/>
          </a:bodyPr>
          <a:lstStyle/>
          <a:p>
            <a:pPr algn="just">
              <a:lnSpc>
                <a:spcPct val="100000"/>
              </a:lnSpc>
            </a:pPr>
            <a:r>
              <a:rPr lang="en-US" sz="3000" dirty="0" smtClean="0">
                <a:solidFill>
                  <a:schemeClr val="accent5">
                    <a:lumMod val="75000"/>
                  </a:schemeClr>
                </a:solidFill>
                <a:latin typeface="+mj-lt"/>
              </a:rPr>
              <a:t>	Overloading functions can make programs clearer and more readable. Functions that perform the same task with different types of parameters should be given the same name.</a:t>
            </a:r>
          </a:p>
        </p:txBody>
      </p:sp>
    </p:spTree>
    <p:extLst>
      <p:ext uri="{BB962C8B-B14F-4D97-AF65-F5344CB8AC3E}">
        <p14:creationId xmlns:p14="http://schemas.microsoft.com/office/powerpoint/2010/main" val="2973028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7" name="Подзаголовок 4"/>
          <p:cNvSpPr txBox="1">
            <a:spLocks/>
          </p:cNvSpPr>
          <p:nvPr/>
        </p:nvSpPr>
        <p:spPr>
          <a:xfrm>
            <a:off x="332627" y="1909061"/>
            <a:ext cx="5715246" cy="248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lumMod val="75000"/>
                  </a:schemeClr>
                </a:solidFill>
                <a:latin typeface="+mj-lt"/>
              </a:rPr>
              <a:t>	Overloaded functions must have different parameter lists. You cannot overload functions based on different return types.</a:t>
            </a:r>
          </a:p>
        </p:txBody>
      </p:sp>
      <p:sp>
        <p:nvSpPr>
          <p:cNvPr id="10" name="Заголовок 1"/>
          <p:cNvSpPr txBox="1">
            <a:spLocks/>
          </p:cNvSpPr>
          <p:nvPr/>
        </p:nvSpPr>
        <p:spPr>
          <a:xfrm>
            <a:off x="5486397" y="424219"/>
            <a:ext cx="634919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2" name="Picture 1"/>
          <p:cNvPicPr>
            <a:picLocks noChangeAspect="1"/>
          </p:cNvPicPr>
          <p:nvPr/>
        </p:nvPicPr>
        <p:blipFill rotWithShape="1">
          <a:blip r:embed="rId3"/>
          <a:srcRect l="12395" t="16283" r="47411" b="14857"/>
          <a:stretch/>
        </p:blipFill>
        <p:spPr>
          <a:xfrm>
            <a:off x="6228489" y="1409828"/>
            <a:ext cx="5573107" cy="5367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209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5486401" y="297810"/>
            <a:ext cx="634919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sp>
        <p:nvSpPr>
          <p:cNvPr id="17" name="Подзаголовок 4"/>
          <p:cNvSpPr txBox="1">
            <a:spLocks/>
          </p:cNvSpPr>
          <p:nvPr/>
        </p:nvSpPr>
        <p:spPr>
          <a:xfrm>
            <a:off x="332627" y="1909060"/>
            <a:ext cx="11502968" cy="34490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lumMod val="75000"/>
                  </a:schemeClr>
                </a:solidFill>
                <a:latin typeface="+mj-lt"/>
              </a:rPr>
              <a:t>	Math functions are overloaded in the </a:t>
            </a:r>
            <a:r>
              <a:rPr lang="en-US" sz="3000" b="1" dirty="0" smtClean="0">
                <a:solidFill>
                  <a:schemeClr val="accent5">
                    <a:lumMod val="75000"/>
                  </a:schemeClr>
                </a:solidFill>
                <a:latin typeface="+mj-lt"/>
              </a:rPr>
              <a:t>&lt;</a:t>
            </a:r>
            <a:r>
              <a:rPr lang="en-US" sz="3000" b="1" dirty="0" err="1" smtClean="0">
                <a:solidFill>
                  <a:schemeClr val="accent5">
                    <a:lumMod val="75000"/>
                  </a:schemeClr>
                </a:solidFill>
                <a:latin typeface="+mj-lt"/>
              </a:rPr>
              <a:t>cmath</a:t>
            </a:r>
            <a:r>
              <a:rPr lang="en-US" sz="3000" b="1" dirty="0" smtClean="0">
                <a:solidFill>
                  <a:schemeClr val="accent5">
                    <a:lumMod val="75000"/>
                  </a:schemeClr>
                </a:solidFill>
                <a:latin typeface="+mj-lt"/>
              </a:rPr>
              <a:t>&gt; </a:t>
            </a:r>
            <a:r>
              <a:rPr lang="en-US" sz="3000" dirty="0" smtClean="0">
                <a:solidFill>
                  <a:schemeClr val="accent5">
                    <a:lumMod val="75000"/>
                  </a:schemeClr>
                </a:solidFill>
                <a:latin typeface="+mj-lt"/>
              </a:rPr>
              <a:t>header file. For example, there are three overloaded functions for </a:t>
            </a:r>
            <a:r>
              <a:rPr lang="en-US" sz="3000" b="1" dirty="0" smtClean="0">
                <a:solidFill>
                  <a:schemeClr val="accent5">
                    <a:lumMod val="75000"/>
                  </a:schemeClr>
                </a:solidFill>
                <a:latin typeface="+mj-lt"/>
              </a:rPr>
              <a:t>sin:</a:t>
            </a:r>
          </a:p>
          <a:p>
            <a:pPr algn="just">
              <a:lnSpc>
                <a:spcPct val="100000"/>
              </a:lnSpc>
            </a:pPr>
            <a:r>
              <a:rPr lang="en-US" sz="3000" b="1" dirty="0">
                <a:solidFill>
                  <a:schemeClr val="accent5">
                    <a:lumMod val="75000"/>
                  </a:schemeClr>
                </a:solidFill>
                <a:latin typeface="+mj-lt"/>
              </a:rPr>
              <a:t>	</a:t>
            </a:r>
            <a:r>
              <a:rPr lang="en-US" sz="3000" b="1" dirty="0" smtClean="0">
                <a:solidFill>
                  <a:schemeClr val="tx1"/>
                </a:solidFill>
                <a:latin typeface="Courier New" panose="02070309020205020404" pitchFamily="49" charset="0"/>
                <a:cs typeface="Courier New" panose="02070309020205020404" pitchFamily="49" charset="0"/>
              </a:rPr>
              <a:t>float </a:t>
            </a:r>
            <a:r>
              <a:rPr lang="en-US" sz="3000" dirty="0" smtClean="0">
                <a:solidFill>
                  <a:schemeClr val="tx1"/>
                </a:solidFill>
                <a:latin typeface="Courier New" panose="02070309020205020404" pitchFamily="49" charset="0"/>
                <a:cs typeface="Courier New" panose="02070309020205020404" pitchFamily="49" charset="0"/>
              </a:rPr>
              <a:t>sin</a:t>
            </a:r>
            <a:r>
              <a:rPr lang="en-US" sz="3000" b="1" dirty="0" smtClean="0">
                <a:solidFill>
                  <a:schemeClr val="tx1"/>
                </a:solidFill>
                <a:latin typeface="Courier New" panose="02070309020205020404" pitchFamily="49" charset="0"/>
                <a:cs typeface="Courier New" panose="02070309020205020404" pitchFamily="49" charset="0"/>
              </a:rPr>
              <a:t>(float)</a:t>
            </a:r>
          </a:p>
          <a:p>
            <a:pPr algn="just">
              <a:lnSpc>
                <a:spcPct val="100000"/>
              </a:lnSpc>
            </a:pPr>
            <a:r>
              <a:rPr lang="en-US" sz="3000" b="1" dirty="0">
                <a:solidFill>
                  <a:schemeClr val="tx1"/>
                </a:solidFill>
                <a:latin typeface="Courier New" panose="02070309020205020404" pitchFamily="49" charset="0"/>
                <a:cs typeface="Courier New" panose="02070309020205020404" pitchFamily="49" charset="0"/>
              </a:rPr>
              <a:t>	</a:t>
            </a:r>
            <a:r>
              <a:rPr lang="en-US" sz="3000" b="1" dirty="0" smtClean="0">
                <a:solidFill>
                  <a:schemeClr val="tx1"/>
                </a:solidFill>
                <a:latin typeface="Courier New" panose="02070309020205020404" pitchFamily="49" charset="0"/>
                <a:cs typeface="Courier New" panose="02070309020205020404" pitchFamily="49" charset="0"/>
              </a:rPr>
              <a:t>double </a:t>
            </a:r>
            <a:r>
              <a:rPr lang="en-US" sz="3000" dirty="0" smtClean="0">
                <a:solidFill>
                  <a:schemeClr val="tx1"/>
                </a:solidFill>
                <a:latin typeface="Courier New" panose="02070309020205020404" pitchFamily="49" charset="0"/>
                <a:cs typeface="Courier New" panose="02070309020205020404" pitchFamily="49" charset="0"/>
              </a:rPr>
              <a:t>sin</a:t>
            </a:r>
            <a:r>
              <a:rPr lang="en-US" sz="3000" b="1" dirty="0" smtClean="0">
                <a:solidFill>
                  <a:schemeClr val="tx1"/>
                </a:solidFill>
                <a:latin typeface="Courier New" panose="02070309020205020404" pitchFamily="49" charset="0"/>
                <a:cs typeface="Courier New" panose="02070309020205020404" pitchFamily="49" charset="0"/>
              </a:rPr>
              <a:t>(double)</a:t>
            </a:r>
          </a:p>
          <a:p>
            <a:pPr algn="just">
              <a:lnSpc>
                <a:spcPct val="100000"/>
              </a:lnSpc>
            </a:pPr>
            <a:r>
              <a:rPr lang="en-US" sz="3000" b="1" dirty="0">
                <a:solidFill>
                  <a:schemeClr val="tx1"/>
                </a:solidFill>
                <a:latin typeface="Courier New" panose="02070309020205020404" pitchFamily="49" charset="0"/>
                <a:cs typeface="Courier New" panose="02070309020205020404" pitchFamily="49" charset="0"/>
              </a:rPr>
              <a:t>	</a:t>
            </a:r>
            <a:r>
              <a:rPr lang="en-US" sz="3000" b="1" dirty="0" smtClean="0">
                <a:solidFill>
                  <a:schemeClr val="tx1"/>
                </a:solidFill>
                <a:latin typeface="Courier New" panose="02070309020205020404" pitchFamily="49" charset="0"/>
                <a:cs typeface="Courier New" panose="02070309020205020404" pitchFamily="49" charset="0"/>
              </a:rPr>
              <a:t>long double </a:t>
            </a:r>
            <a:r>
              <a:rPr lang="en-US" sz="3000" dirty="0" smtClean="0">
                <a:solidFill>
                  <a:schemeClr val="tx1"/>
                </a:solidFill>
                <a:latin typeface="Courier New" panose="02070309020205020404" pitchFamily="49" charset="0"/>
                <a:cs typeface="Courier New" panose="02070309020205020404" pitchFamily="49" charset="0"/>
              </a:rPr>
              <a:t>sin</a:t>
            </a:r>
            <a:r>
              <a:rPr lang="en-US" sz="3000" b="1" dirty="0" smtClean="0">
                <a:solidFill>
                  <a:schemeClr val="tx1"/>
                </a:solidFill>
                <a:latin typeface="Courier New" panose="02070309020205020404" pitchFamily="49" charset="0"/>
                <a:cs typeface="Courier New" panose="02070309020205020404" pitchFamily="49" charset="0"/>
              </a:rPr>
              <a:t>(long double)</a:t>
            </a:r>
            <a:endParaRPr lang="en-US" sz="3000" b="1" dirty="0" smtClean="0">
              <a:solidFill>
                <a:schemeClr val="accent5">
                  <a:lumMod val="75000"/>
                </a:schemeClr>
              </a:solidFill>
              <a:latin typeface="+mj-lt"/>
            </a:endParaRPr>
          </a:p>
        </p:txBody>
      </p:sp>
    </p:spTree>
    <p:extLst>
      <p:ext uri="{BB962C8B-B14F-4D97-AF65-F5344CB8AC3E}">
        <p14:creationId xmlns:p14="http://schemas.microsoft.com/office/powerpoint/2010/main" val="3947471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989320" y="297810"/>
            <a:ext cx="584627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369820"/>
            <a:ext cx="11502968" cy="5712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lvl="1" algn="just"/>
            <a:r>
              <a:rPr lang="en-US" sz="3000" dirty="0" smtClean="0">
                <a:solidFill>
                  <a:schemeClr val="accent5"/>
                </a:solidFill>
                <a:latin typeface="+mj-lt"/>
                <a:cs typeface="Courier New" panose="02070309020205020404" pitchFamily="49" charset="0"/>
              </a:rPr>
              <a:t>What is wrong in the following program? </a:t>
            </a:r>
          </a:p>
        </p:txBody>
      </p:sp>
      <p:pic>
        <p:nvPicPr>
          <p:cNvPr id="2" name="Picture 1"/>
          <p:cNvPicPr>
            <a:picLocks noChangeAspect="1"/>
          </p:cNvPicPr>
          <p:nvPr/>
        </p:nvPicPr>
        <p:blipFill rotWithShape="1">
          <a:blip r:embed="rId3"/>
          <a:srcRect l="15971" t="16503" r="63192" b="54769"/>
          <a:stretch/>
        </p:blipFill>
        <p:spPr>
          <a:xfrm>
            <a:off x="1716506" y="2073694"/>
            <a:ext cx="4371474" cy="3388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66824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989320" y="297810"/>
            <a:ext cx="584627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369820"/>
            <a:ext cx="11502968" cy="5712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lvl="1" algn="just"/>
            <a:r>
              <a:rPr lang="en-US" sz="3000" dirty="0" smtClean="0">
                <a:solidFill>
                  <a:schemeClr val="accent5"/>
                </a:solidFill>
                <a:latin typeface="+mj-lt"/>
                <a:cs typeface="Courier New" panose="02070309020205020404" pitchFamily="49" charset="0"/>
              </a:rPr>
              <a:t>Given two function definitions, </a:t>
            </a:r>
          </a:p>
        </p:txBody>
      </p:sp>
      <p:sp>
        <p:nvSpPr>
          <p:cNvPr id="10" name="Подзаголовок 4"/>
          <p:cNvSpPr txBox="1">
            <a:spLocks/>
          </p:cNvSpPr>
          <p:nvPr/>
        </p:nvSpPr>
        <p:spPr>
          <a:xfrm>
            <a:off x="332627" y="1941094"/>
            <a:ext cx="11502968" cy="4764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lvl="1" algn="just"/>
            <a:r>
              <a:rPr lang="en-US" sz="3000" b="1" dirty="0">
                <a:latin typeface="Courier New" panose="02070309020205020404" pitchFamily="49" charset="0"/>
                <a:cs typeface="Courier New" panose="02070309020205020404" pitchFamily="49" charset="0"/>
              </a:rPr>
              <a:t>d</a:t>
            </a:r>
            <a:r>
              <a:rPr lang="en-US" sz="3000" b="1" dirty="0" smtClean="0">
                <a:latin typeface="Courier New" panose="02070309020205020404" pitchFamily="49" charset="0"/>
                <a:cs typeface="Courier New" panose="02070309020205020404" pitchFamily="49" charset="0"/>
              </a:rPr>
              <a:t>ouble </a:t>
            </a:r>
            <a:r>
              <a:rPr lang="en-US" sz="3000" dirty="0" smtClean="0">
                <a:latin typeface="Courier New" panose="02070309020205020404" pitchFamily="49" charset="0"/>
                <a:cs typeface="Courier New" panose="02070309020205020404" pitchFamily="49" charset="0"/>
              </a:rPr>
              <a:t>m(</a:t>
            </a:r>
            <a:r>
              <a:rPr lang="en-US" sz="3000" b="1" dirty="0" smtClean="0">
                <a:latin typeface="Courier New" panose="02070309020205020404" pitchFamily="49" charset="0"/>
                <a:cs typeface="Courier New" panose="02070309020205020404" pitchFamily="49" charset="0"/>
              </a:rPr>
              <a:t>double </a:t>
            </a:r>
            <a:r>
              <a:rPr lang="en-US" sz="3000" dirty="0" smtClean="0">
                <a:latin typeface="Courier New" panose="02070309020205020404" pitchFamily="49" charset="0"/>
                <a:cs typeface="Courier New" panose="02070309020205020404" pitchFamily="49" charset="0"/>
              </a:rPr>
              <a:t>x, </a:t>
            </a:r>
            <a:r>
              <a:rPr lang="en-US" sz="3000" b="1" dirty="0" smtClean="0">
                <a:latin typeface="Courier New" panose="02070309020205020404" pitchFamily="49" charset="0"/>
                <a:cs typeface="Courier New" panose="02070309020205020404" pitchFamily="49" charset="0"/>
              </a:rPr>
              <a:t>double </a:t>
            </a:r>
            <a:r>
              <a:rPr lang="en-US" sz="3000" dirty="0" smtClean="0">
                <a:latin typeface="Courier New" panose="02070309020205020404" pitchFamily="49" charset="0"/>
                <a:cs typeface="Courier New" panose="02070309020205020404" pitchFamily="49" charset="0"/>
              </a:rPr>
              <a:t>y)</a:t>
            </a:r>
          </a:p>
          <a:p>
            <a:pPr lvl="1" algn="just"/>
            <a:r>
              <a:rPr lang="en-US" sz="3000" b="1" dirty="0">
                <a:latin typeface="Courier New" panose="02070309020205020404" pitchFamily="49" charset="0"/>
                <a:cs typeface="Courier New" panose="02070309020205020404" pitchFamily="49" charset="0"/>
              </a:rPr>
              <a:t>d</a:t>
            </a:r>
            <a:r>
              <a:rPr lang="en-US" sz="3000" b="1" dirty="0" smtClean="0">
                <a:latin typeface="Courier New" panose="02070309020205020404" pitchFamily="49" charset="0"/>
                <a:cs typeface="Courier New" panose="02070309020205020404" pitchFamily="49" charset="0"/>
              </a:rPr>
              <a:t>ouble </a:t>
            </a:r>
            <a:r>
              <a:rPr lang="en-US" sz="3000" dirty="0" smtClean="0">
                <a:latin typeface="Courier New" panose="02070309020205020404" pitchFamily="49" charset="0"/>
                <a:cs typeface="Courier New" panose="02070309020205020404" pitchFamily="49" charset="0"/>
              </a:rPr>
              <a:t>m</a:t>
            </a:r>
            <a:r>
              <a:rPr lang="en-US" sz="3000" b="1" dirty="0" smtClean="0">
                <a:latin typeface="Courier New" panose="02070309020205020404" pitchFamily="49" charset="0"/>
                <a:cs typeface="Courier New" panose="02070309020205020404" pitchFamily="49" charset="0"/>
              </a:rPr>
              <a:t>(</a:t>
            </a:r>
            <a:r>
              <a:rPr lang="en-US" sz="3000" b="1" dirty="0" err="1" smtClean="0">
                <a:latin typeface="Courier New" panose="02070309020205020404" pitchFamily="49" charset="0"/>
                <a:cs typeface="Courier New" panose="02070309020205020404" pitchFamily="49" charset="0"/>
              </a:rPr>
              <a:t>int</a:t>
            </a:r>
            <a:r>
              <a:rPr lang="en-US" sz="3000" b="1" dirty="0" smtClean="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x, </a:t>
            </a:r>
            <a:r>
              <a:rPr lang="en-US" sz="3000" b="1" dirty="0" err="1" smtClean="0">
                <a:latin typeface="Courier New" panose="02070309020205020404" pitchFamily="49" charset="0"/>
                <a:cs typeface="Courier New" panose="02070309020205020404" pitchFamily="49" charset="0"/>
              </a:rPr>
              <a:t>int</a:t>
            </a:r>
            <a:r>
              <a:rPr lang="en-US" sz="3000" b="1" dirty="0" smtClean="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y</a:t>
            </a:r>
            <a:r>
              <a:rPr lang="en-US" sz="3000" b="1" dirty="0" smtClean="0">
                <a:latin typeface="Courier New" panose="02070309020205020404" pitchFamily="49" charset="0"/>
                <a:cs typeface="Courier New" panose="02070309020205020404" pitchFamily="49" charset="0"/>
              </a:rPr>
              <a:t>)</a:t>
            </a:r>
          </a:p>
          <a:p>
            <a:pPr lvl="1" algn="just"/>
            <a:r>
              <a:rPr lang="en-US" sz="3000" dirty="0" smtClean="0">
                <a:solidFill>
                  <a:schemeClr val="accent5"/>
                </a:solidFill>
                <a:latin typeface="+mj-lt"/>
                <a:cs typeface="Courier New" panose="02070309020205020404" pitchFamily="49" charset="0"/>
              </a:rPr>
              <a:t>Answer the following questions:</a:t>
            </a:r>
          </a:p>
          <a:p>
            <a:pPr lvl="1" algn="just"/>
            <a:endParaRPr lang="en-US" sz="3000" dirty="0">
              <a:solidFill>
                <a:schemeClr val="accent5"/>
              </a:solidFill>
              <a:latin typeface="+mj-lt"/>
              <a:cs typeface="Courier New" panose="02070309020205020404" pitchFamily="49" charset="0"/>
            </a:endParaRPr>
          </a:p>
          <a:p>
            <a:pPr lvl="1" algn="just"/>
            <a:r>
              <a:rPr lang="en-US" sz="3000" dirty="0" smtClean="0">
                <a:solidFill>
                  <a:schemeClr val="accent5"/>
                </a:solidFill>
                <a:latin typeface="+mj-lt"/>
                <a:cs typeface="Courier New" panose="02070309020205020404" pitchFamily="49" charset="0"/>
              </a:rPr>
              <a:t>	</a:t>
            </a:r>
            <a:r>
              <a:rPr lang="en-US" sz="3000" b="1" dirty="0" smtClean="0">
                <a:latin typeface="Courier New" panose="02070309020205020404" pitchFamily="49" charset="0"/>
                <a:cs typeface="Courier New" panose="02070309020205020404" pitchFamily="49" charset="0"/>
              </a:rPr>
              <a:t>double </a:t>
            </a:r>
            <a:r>
              <a:rPr lang="en-US" sz="3000" dirty="0" smtClean="0">
                <a:latin typeface="Courier New" panose="02070309020205020404" pitchFamily="49" charset="0"/>
                <a:cs typeface="Courier New" panose="02070309020205020404" pitchFamily="49" charset="0"/>
              </a:rPr>
              <a:t>z = m(4, 5);</a:t>
            </a:r>
            <a:endParaRPr lang="en-US" sz="3000" dirty="0">
              <a:solidFill>
                <a:schemeClr val="accent5"/>
              </a:solidFill>
              <a:latin typeface="Courier New" panose="02070309020205020404" pitchFamily="49" charset="0"/>
              <a:cs typeface="Courier New" panose="02070309020205020404" pitchFamily="49" charset="0"/>
            </a:endParaRPr>
          </a:p>
          <a:p>
            <a:pPr lvl="1" algn="just"/>
            <a:r>
              <a:rPr lang="en-US" sz="3000" dirty="0" smtClean="0">
                <a:solidFill>
                  <a:schemeClr val="accent5"/>
                </a:solidFill>
                <a:latin typeface="Courier New" panose="02070309020205020404" pitchFamily="49" charset="0"/>
                <a:cs typeface="Courier New" panose="02070309020205020404" pitchFamily="49" charset="0"/>
              </a:rPr>
              <a:t>	</a:t>
            </a:r>
            <a:r>
              <a:rPr lang="en-US" sz="3000" b="1" dirty="0" smtClean="0">
                <a:latin typeface="Courier New" panose="02070309020205020404" pitchFamily="49" charset="0"/>
                <a:cs typeface="Courier New" panose="02070309020205020404" pitchFamily="49" charset="0"/>
              </a:rPr>
              <a:t>double </a:t>
            </a:r>
            <a:r>
              <a:rPr lang="en-US" sz="3000" dirty="0" smtClean="0">
                <a:latin typeface="Courier New" panose="02070309020205020404" pitchFamily="49" charset="0"/>
                <a:cs typeface="Courier New" panose="02070309020205020404" pitchFamily="49" charset="0"/>
              </a:rPr>
              <a:t>z = m(4, 5.4);</a:t>
            </a:r>
          </a:p>
          <a:p>
            <a:pPr lvl="1" algn="just"/>
            <a:r>
              <a:rPr lang="en-US" sz="3000" b="1" dirty="0">
                <a:latin typeface="Courier New" panose="02070309020205020404" pitchFamily="49" charset="0"/>
                <a:cs typeface="Courier New" panose="02070309020205020404" pitchFamily="49" charset="0"/>
              </a:rPr>
              <a:t>	</a:t>
            </a:r>
            <a:r>
              <a:rPr lang="en-US" sz="3000" b="1" dirty="0" smtClean="0">
                <a:latin typeface="Courier New" panose="02070309020205020404" pitchFamily="49" charset="0"/>
                <a:cs typeface="Courier New" panose="02070309020205020404" pitchFamily="49" charset="0"/>
              </a:rPr>
              <a:t>double </a:t>
            </a:r>
            <a:r>
              <a:rPr lang="en-US" sz="3000" dirty="0" smtClean="0">
                <a:latin typeface="Courier New" panose="02070309020205020404" pitchFamily="49" charset="0"/>
                <a:cs typeface="Courier New" panose="02070309020205020404" pitchFamily="49" charset="0"/>
              </a:rPr>
              <a:t>z = m(4.5, 5.4);</a:t>
            </a:r>
            <a:endParaRPr lang="en-US" sz="30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0485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07832" y="297810"/>
            <a:ext cx="732776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Function Prototypes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11039"/>
            <a:ext cx="11502968" cy="9723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indent="528638" algn="just"/>
            <a:r>
              <a:rPr lang="en-US" sz="3000" dirty="0" smtClean="0">
                <a:solidFill>
                  <a:schemeClr val="accent5"/>
                </a:solidFill>
                <a:latin typeface="+mj-lt"/>
                <a:cs typeface="Courier New" panose="02070309020205020404" pitchFamily="49" charset="0"/>
              </a:rPr>
              <a:t>A function prototype declares a function without having to implement it. </a:t>
            </a:r>
          </a:p>
        </p:txBody>
      </p:sp>
      <p:pic>
        <p:nvPicPr>
          <p:cNvPr id="2" name="Picture 1"/>
          <p:cNvPicPr>
            <a:picLocks noChangeAspect="1"/>
          </p:cNvPicPr>
          <p:nvPr/>
        </p:nvPicPr>
        <p:blipFill rotWithShape="1">
          <a:blip r:embed="rId3"/>
          <a:srcRect l="12519" t="15625" r="58014" b="42928"/>
          <a:stretch/>
        </p:blipFill>
        <p:spPr>
          <a:xfrm>
            <a:off x="332627" y="2383365"/>
            <a:ext cx="5057520" cy="399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rotWithShape="1">
          <a:blip r:embed="rId4"/>
          <a:srcRect l="12395" t="48958" r="58631" b="8498"/>
          <a:stretch/>
        </p:blipFill>
        <p:spPr>
          <a:xfrm>
            <a:off x="6084111" y="2383364"/>
            <a:ext cx="4844710" cy="399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9224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507832" y="297810"/>
            <a:ext cx="732776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Tip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6" name="Подзаголовок 4"/>
          <p:cNvSpPr txBox="1">
            <a:spLocks/>
          </p:cNvSpPr>
          <p:nvPr/>
        </p:nvSpPr>
        <p:spPr>
          <a:xfrm>
            <a:off x="332626" y="1443123"/>
            <a:ext cx="11502968" cy="2262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indent="528638" algn="just"/>
            <a:r>
              <a:rPr lang="en-US" sz="3000" dirty="0" smtClean="0">
                <a:solidFill>
                  <a:schemeClr val="accent5"/>
                </a:solidFill>
                <a:latin typeface="+mj-lt"/>
                <a:cs typeface="Courier New" panose="02070309020205020404" pitchFamily="49" charset="0"/>
              </a:rPr>
              <a:t>In the prototype, you need not list the parameter names, only the parameter types. C++ compiler ignores the parameter names. The prototype tells the compiler the name of the function, its return type, the number of parameters, and each parameter’s type. So lines 5 – 7 can be replaced by </a:t>
            </a:r>
          </a:p>
        </p:txBody>
      </p:sp>
      <p:pic>
        <p:nvPicPr>
          <p:cNvPr id="2" name="Picture 1"/>
          <p:cNvPicPr>
            <a:picLocks noChangeAspect="1"/>
          </p:cNvPicPr>
          <p:nvPr/>
        </p:nvPicPr>
        <p:blipFill rotWithShape="1">
          <a:blip r:embed="rId3"/>
          <a:srcRect l="16217" t="16283" r="50617" b="72094"/>
          <a:stretch/>
        </p:blipFill>
        <p:spPr>
          <a:xfrm>
            <a:off x="2623709" y="4152261"/>
            <a:ext cx="6920803" cy="1363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951138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198972" y="297810"/>
            <a:ext cx="7636624"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Note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619587"/>
            <a:ext cx="11502968" cy="16850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indent="528638" algn="just"/>
            <a:r>
              <a:rPr lang="en-US" sz="3000" dirty="0" smtClean="0">
                <a:solidFill>
                  <a:schemeClr val="accent5"/>
                </a:solidFill>
                <a:latin typeface="+mj-lt"/>
                <a:cs typeface="Courier New" panose="02070309020205020404" pitchFamily="49" charset="0"/>
              </a:rPr>
              <a:t>We say “define a function” and “declare a function”. Declaring a function specifies what a function is without implementing it. Defining a function gives a function body that implements the function.</a:t>
            </a:r>
          </a:p>
        </p:txBody>
      </p:sp>
    </p:spTree>
    <p:extLst>
      <p:ext uri="{BB962C8B-B14F-4D97-AF65-F5344CB8AC3E}">
        <p14:creationId xmlns:p14="http://schemas.microsoft.com/office/powerpoint/2010/main" val="3250829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9684" y="297810"/>
            <a:ext cx="8145912"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Default Arguments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43123"/>
            <a:ext cx="11502968" cy="642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indent="528638" algn="just"/>
            <a:r>
              <a:rPr lang="en-US" sz="3000" dirty="0" smtClean="0">
                <a:solidFill>
                  <a:schemeClr val="accent5"/>
                </a:solidFill>
                <a:latin typeface="+mj-lt"/>
                <a:cs typeface="Courier New" panose="02070309020205020404" pitchFamily="49" charset="0"/>
              </a:rPr>
              <a:t>You can define default values for parameters in a function.</a:t>
            </a:r>
          </a:p>
        </p:txBody>
      </p:sp>
      <p:pic>
        <p:nvPicPr>
          <p:cNvPr id="3" name="Picture 2"/>
          <p:cNvPicPr>
            <a:picLocks noChangeAspect="1"/>
          </p:cNvPicPr>
          <p:nvPr/>
        </p:nvPicPr>
        <p:blipFill rotWithShape="1">
          <a:blip r:embed="rId3"/>
          <a:srcRect l="12519" t="16283" r="46548" b="29770"/>
          <a:stretch/>
        </p:blipFill>
        <p:spPr>
          <a:xfrm>
            <a:off x="172207" y="2085474"/>
            <a:ext cx="6244636" cy="4627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9040" y="2752914"/>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Таблица 11"/>
          <p:cNvGraphicFramePr>
            <a:graphicFrameLocks noGrp="1"/>
          </p:cNvGraphicFramePr>
          <p:nvPr>
            <p:extLst>
              <p:ext uri="{D42A27DB-BD31-4B8C-83A1-F6EECF244321}">
                <p14:modId xmlns:p14="http://schemas.microsoft.com/office/powerpoint/2010/main" val="3961193884"/>
              </p:ext>
            </p:extLst>
          </p:nvPr>
        </p:nvGraphicFramePr>
        <p:xfrm>
          <a:off x="6657474" y="2752914"/>
          <a:ext cx="4261566" cy="712181"/>
        </p:xfrm>
        <a:graphic>
          <a:graphicData uri="http://schemas.openxmlformats.org/drawingml/2006/table">
            <a:tbl>
              <a:tblPr firstRow="1" bandRow="1">
                <a:tableStyleId>{3B4B98B0-60AC-42C2-AFA5-B58CD77FA1E5}</a:tableStyleId>
              </a:tblPr>
              <a:tblGrid>
                <a:gridCol w="4261566">
                  <a:extLst>
                    <a:ext uri="{9D8B030D-6E8A-4147-A177-3AD203B41FA5}">
                      <a16:colId xmlns:a16="http://schemas.microsoft.com/office/drawing/2014/main" val="20000"/>
                    </a:ext>
                  </a:extLst>
                </a:gridCol>
              </a:tblGrid>
              <a:tr h="712181">
                <a:tc>
                  <a:txBody>
                    <a:bodyPr/>
                    <a:lstStyle/>
                    <a:p>
                      <a:r>
                        <a:rPr lang="en-US" b="0" dirty="0" smtClean="0">
                          <a:latin typeface="Courier New" panose="02070309020205020404" pitchFamily="49" charset="0"/>
                          <a:cs typeface="Courier New" panose="02070309020205020404" pitchFamily="49" charset="0"/>
                        </a:rPr>
                        <a:t>area is 3.14159</a:t>
                      </a:r>
                    </a:p>
                    <a:p>
                      <a:r>
                        <a:rPr lang="en-US" b="0" dirty="0" smtClean="0">
                          <a:latin typeface="Courier New" panose="02070309020205020404" pitchFamily="49" charset="0"/>
                          <a:cs typeface="Courier New" panose="02070309020205020404" pitchFamily="49" charset="0"/>
                        </a:rPr>
                        <a:t>area is 50.2654</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25014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Introduction</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876171"/>
          </a:xfrm>
        </p:spPr>
        <p:txBody>
          <a:bodyPr>
            <a:noAutofit/>
          </a:bodyPr>
          <a:lstStyle/>
          <a:p>
            <a:pPr algn="just"/>
            <a:r>
              <a:rPr lang="en-US" sz="3000" dirty="0" smtClean="0">
                <a:solidFill>
                  <a:schemeClr val="accent5">
                    <a:lumMod val="75000"/>
                  </a:schemeClr>
                </a:solidFill>
                <a:latin typeface="+mj-lt"/>
              </a:rPr>
              <a:t>	Functions can be used to define reusable code and organize and simplify code.</a:t>
            </a:r>
          </a:p>
          <a:p>
            <a:pPr algn="just"/>
            <a:r>
              <a:rPr lang="en-US" sz="3000" dirty="0" smtClean="0">
                <a:solidFill>
                  <a:schemeClr val="accent5">
                    <a:lumMod val="75000"/>
                  </a:schemeClr>
                </a:solidFill>
                <a:latin typeface="+mj-lt"/>
              </a:rPr>
              <a:t>	</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600" t="15843" r="41493" b="38323"/>
          <a:stretch/>
        </p:blipFill>
        <p:spPr>
          <a:xfrm>
            <a:off x="5069303" y="2366210"/>
            <a:ext cx="6771302" cy="4066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02671" y="2311667"/>
            <a:ext cx="4761621" cy="4247317"/>
          </a:xfrm>
          <a:prstGeom prst="rect">
            <a:avLst/>
          </a:prstGeom>
        </p:spPr>
        <p:txBody>
          <a:bodyPr wrap="square">
            <a:spAutoFit/>
          </a:bodyPr>
          <a:lstStyle/>
          <a:p>
            <a:pPr algn="just">
              <a:lnSpc>
                <a:spcPct val="150000"/>
              </a:lnSpc>
            </a:pPr>
            <a:r>
              <a:rPr lang="en-US" sz="3000" dirty="0" smtClean="0">
                <a:solidFill>
                  <a:schemeClr val="accent5">
                    <a:lumMod val="75000"/>
                  </a:schemeClr>
                </a:solidFill>
                <a:latin typeface="+mj-lt"/>
              </a:rPr>
              <a:t>	Suppose </a:t>
            </a:r>
            <a:r>
              <a:rPr lang="en-US" sz="3000" dirty="0">
                <a:solidFill>
                  <a:schemeClr val="accent5">
                    <a:lumMod val="75000"/>
                  </a:schemeClr>
                </a:solidFill>
                <a:latin typeface="+mj-lt"/>
              </a:rPr>
              <a:t>that you need to find the sum of integers from 1 to 10, from 20 to 37, and from 35 to 49, respectively. You may write the code as follows: </a:t>
            </a:r>
          </a:p>
        </p:txBody>
      </p:sp>
    </p:spTree>
    <p:extLst>
      <p:ext uri="{BB962C8B-B14F-4D97-AF65-F5344CB8AC3E}">
        <p14:creationId xmlns:p14="http://schemas.microsoft.com/office/powerpoint/2010/main" val="740954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9684" y="297810"/>
            <a:ext cx="8145912"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Default Arguments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43123"/>
            <a:ext cx="11502968" cy="642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96838" lvl="1" indent="528638" algn="just"/>
            <a:r>
              <a:rPr lang="en-US" sz="3000" dirty="0" smtClean="0">
                <a:solidFill>
                  <a:schemeClr val="accent5"/>
                </a:solidFill>
                <a:latin typeface="+mj-lt"/>
                <a:cs typeface="Courier New" panose="02070309020205020404" pitchFamily="49" charset="0"/>
              </a:rPr>
              <a:t>You can define default values for parameters in a function.</a:t>
            </a:r>
          </a:p>
        </p:txBody>
      </p:sp>
      <p:pic>
        <p:nvPicPr>
          <p:cNvPr id="5" name="Picture 4"/>
          <p:cNvPicPr>
            <a:picLocks noChangeAspect="1"/>
          </p:cNvPicPr>
          <p:nvPr/>
        </p:nvPicPr>
        <p:blipFill rotWithShape="1">
          <a:blip r:embed="rId3"/>
          <a:srcRect l="15848" t="16503" r="39890" b="69901"/>
          <a:stretch/>
        </p:blipFill>
        <p:spPr>
          <a:xfrm>
            <a:off x="1012974" y="2291376"/>
            <a:ext cx="8081336" cy="1395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rotWithShape="1">
          <a:blip r:embed="rId3"/>
          <a:srcRect l="15745" t="31936" r="32218" b="54468"/>
          <a:stretch/>
        </p:blipFill>
        <p:spPr>
          <a:xfrm>
            <a:off x="998671" y="4123488"/>
            <a:ext cx="10210657" cy="1499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445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9684" y="297810"/>
            <a:ext cx="8145912"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5" name="Подзаголовок 4"/>
          <p:cNvSpPr txBox="1">
            <a:spLocks/>
          </p:cNvSpPr>
          <p:nvPr/>
        </p:nvSpPr>
        <p:spPr>
          <a:xfrm>
            <a:off x="332627" y="1490039"/>
            <a:ext cx="11502968" cy="5712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722313" algn="just"/>
            <a:r>
              <a:rPr lang="en-US" sz="3000" dirty="0" smtClean="0">
                <a:solidFill>
                  <a:schemeClr val="accent5"/>
                </a:solidFill>
                <a:latin typeface="+mj-lt"/>
                <a:cs typeface="Courier New" panose="02070309020205020404" pitchFamily="49" charset="0"/>
              </a:rPr>
              <a:t>Which of the following function declarations are illegal?</a:t>
            </a:r>
          </a:p>
        </p:txBody>
      </p:sp>
      <p:pic>
        <p:nvPicPr>
          <p:cNvPr id="2" name="Picture 1"/>
          <p:cNvPicPr>
            <a:picLocks noChangeAspect="1"/>
          </p:cNvPicPr>
          <p:nvPr/>
        </p:nvPicPr>
        <p:blipFill>
          <a:blip r:embed="rId3"/>
          <a:stretch>
            <a:fillRect/>
          </a:stretch>
        </p:blipFill>
        <p:spPr>
          <a:xfrm>
            <a:off x="2009775" y="2695575"/>
            <a:ext cx="8172450" cy="1466850"/>
          </a:xfrm>
          <a:prstGeom prst="rect">
            <a:avLst/>
          </a:prstGeom>
        </p:spPr>
      </p:pic>
    </p:spTree>
    <p:extLst>
      <p:ext uri="{BB962C8B-B14F-4D97-AF65-F5344CB8AC3E}">
        <p14:creationId xmlns:p14="http://schemas.microsoft.com/office/powerpoint/2010/main" val="134447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3134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79495" y="240632"/>
            <a:ext cx="7456099" cy="80581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5000" dirty="0" smtClean="0">
                <a:solidFill>
                  <a:schemeClr val="accent5"/>
                </a:solidFill>
              </a:rPr>
              <a:t>Inline Functions</a:t>
            </a:r>
            <a:endParaRPr lang="ru-RU" sz="5000"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90039"/>
            <a:ext cx="11502967" cy="10606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722313" algn="just"/>
            <a:r>
              <a:rPr lang="en-US" sz="3000" dirty="0" smtClean="0">
                <a:solidFill>
                  <a:schemeClr val="accent5"/>
                </a:solidFill>
                <a:latin typeface="+mj-lt"/>
                <a:cs typeface="Courier New" panose="02070309020205020404" pitchFamily="49" charset="0"/>
              </a:rPr>
              <a:t>C++ provides inline functions for improving performance for short functions. </a:t>
            </a:r>
          </a:p>
        </p:txBody>
      </p:sp>
      <p:pic>
        <p:nvPicPr>
          <p:cNvPr id="2" name="Picture 1"/>
          <p:cNvPicPr>
            <a:picLocks noChangeAspect="1"/>
          </p:cNvPicPr>
          <p:nvPr/>
        </p:nvPicPr>
        <p:blipFill rotWithShape="1">
          <a:blip r:embed="rId3"/>
          <a:srcRect l="12519" t="15844" r="43465" b="29990"/>
          <a:stretch/>
        </p:blipFill>
        <p:spPr>
          <a:xfrm>
            <a:off x="332627" y="2326107"/>
            <a:ext cx="6052131" cy="4187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4975" y="5450048"/>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486466723"/>
              </p:ext>
            </p:extLst>
          </p:nvPr>
        </p:nvGraphicFramePr>
        <p:xfrm>
          <a:off x="6537157" y="5450048"/>
          <a:ext cx="4261566" cy="1188720"/>
        </p:xfrm>
        <a:graphic>
          <a:graphicData uri="http://schemas.openxmlformats.org/drawingml/2006/table">
            <a:tbl>
              <a:tblPr firstRow="1" bandRow="1">
                <a:tableStyleId>{3B4B98B0-60AC-42C2-AFA5-B58CD77FA1E5}</a:tableStyleId>
              </a:tblPr>
              <a:tblGrid>
                <a:gridCol w="4261566">
                  <a:extLst>
                    <a:ext uri="{9D8B030D-6E8A-4147-A177-3AD203B41FA5}">
                      <a16:colId xmlns:a16="http://schemas.microsoft.com/office/drawing/2014/main" val="20000"/>
                    </a:ext>
                  </a:extLst>
                </a:gridCol>
              </a:tblGrid>
              <a:tr h="712181">
                <a:tc>
                  <a:txBody>
                    <a:bodyPr/>
                    <a:lstStyle/>
                    <a:p>
                      <a:r>
                        <a:rPr lang="en-US" b="0" dirty="0" smtClean="0">
                          <a:latin typeface="Courier New" panose="02070309020205020404" pitchFamily="49" charset="0"/>
                          <a:cs typeface="Courier New" panose="02070309020205020404" pitchFamily="49" charset="0"/>
                        </a:rPr>
                        <a:t>month is 10</a:t>
                      </a:r>
                    </a:p>
                    <a:p>
                      <a:r>
                        <a:rPr lang="en-US" b="0" dirty="0" smtClean="0">
                          <a:latin typeface="Courier New" panose="02070309020205020404" pitchFamily="49" charset="0"/>
                          <a:cs typeface="Courier New" panose="02070309020205020404" pitchFamily="49" charset="0"/>
                        </a:rPr>
                        <a:t>year is 2008</a:t>
                      </a:r>
                    </a:p>
                    <a:p>
                      <a:r>
                        <a:rPr lang="en-US" b="0" dirty="0" smtClean="0">
                          <a:latin typeface="Courier New" panose="02070309020205020404" pitchFamily="49" charset="0"/>
                          <a:cs typeface="Courier New" panose="02070309020205020404" pitchFamily="49" charset="0"/>
                        </a:rPr>
                        <a:t>month is 9</a:t>
                      </a:r>
                    </a:p>
                    <a:p>
                      <a:r>
                        <a:rPr lang="en-US" b="0" dirty="0" smtClean="0">
                          <a:latin typeface="Courier New" panose="02070309020205020404" pitchFamily="49" charset="0"/>
                          <a:cs typeface="Courier New" panose="02070309020205020404" pitchFamily="49" charset="0"/>
                        </a:rPr>
                        <a:t>year is 2010</a:t>
                      </a:r>
                    </a:p>
                  </a:txBody>
                  <a:tcPr>
                    <a:solidFill>
                      <a:schemeClr val="bg2"/>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rotWithShape="1">
          <a:blip r:embed="rId5"/>
          <a:srcRect l="12519" t="15844" r="48767" b="42709"/>
          <a:stretch/>
        </p:blipFill>
        <p:spPr>
          <a:xfrm>
            <a:off x="6569241" y="2321838"/>
            <a:ext cx="5037222" cy="3031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ight Brace 11"/>
          <p:cNvSpPr/>
          <p:nvPr/>
        </p:nvSpPr>
        <p:spPr>
          <a:xfrm>
            <a:off x="11401379" y="3673642"/>
            <a:ext cx="253210" cy="109086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
        <p:nvSpPr>
          <p:cNvPr id="13" name="TextBox 12"/>
          <p:cNvSpPr txBox="1"/>
          <p:nvPr/>
        </p:nvSpPr>
        <p:spPr>
          <a:xfrm rot="16200000">
            <a:off x="10565051" y="4028107"/>
            <a:ext cx="2644659" cy="369332"/>
          </a:xfrm>
          <a:prstGeom prst="rect">
            <a:avLst/>
          </a:prstGeom>
          <a:noFill/>
        </p:spPr>
        <p:txBody>
          <a:bodyPr wrap="square" rtlCol="0">
            <a:spAutoFit/>
          </a:bodyPr>
          <a:lstStyle/>
          <a:p>
            <a:r>
              <a:rPr lang="en-US" dirty="0" smtClean="0"/>
              <a:t>Inline function expanded</a:t>
            </a:r>
            <a:endParaRPr lang="ru-RU" dirty="0"/>
          </a:p>
        </p:txBody>
      </p:sp>
    </p:spTree>
    <p:extLst>
      <p:ext uri="{BB962C8B-B14F-4D97-AF65-F5344CB8AC3E}">
        <p14:creationId xmlns:p14="http://schemas.microsoft.com/office/powerpoint/2010/main" val="33393798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8080" y="297810"/>
            <a:ext cx="814751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Local, Global, and Static Local Variables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1" name="Подзаголовок 4"/>
          <p:cNvSpPr txBox="1">
            <a:spLocks/>
          </p:cNvSpPr>
          <p:nvPr/>
        </p:nvSpPr>
        <p:spPr>
          <a:xfrm>
            <a:off x="332627" y="1443123"/>
            <a:ext cx="11502967" cy="541487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0" lvl="1" indent="722313" algn="just">
              <a:lnSpc>
                <a:spcPct val="150000"/>
              </a:lnSpc>
            </a:pPr>
            <a:r>
              <a:rPr lang="en-US" sz="3000" dirty="0" smtClean="0">
                <a:solidFill>
                  <a:schemeClr val="accent5"/>
                </a:solidFill>
                <a:latin typeface="+mj-lt"/>
                <a:cs typeface="Courier New" panose="02070309020205020404" pitchFamily="49" charset="0"/>
              </a:rPr>
              <a:t>A variable can be declared as a local, a global, or a static local in C++. A variable defined inside a function is referred to as a </a:t>
            </a:r>
            <a:r>
              <a:rPr lang="en-US" sz="3000" b="1" dirty="0" smtClean="0">
                <a:solidFill>
                  <a:schemeClr val="accent5"/>
                </a:solidFill>
                <a:latin typeface="+mj-lt"/>
                <a:cs typeface="Courier New" panose="02070309020205020404" pitchFamily="49" charset="0"/>
              </a:rPr>
              <a:t>local variable. </a:t>
            </a:r>
            <a:r>
              <a:rPr lang="en-US" sz="3000" dirty="0" smtClean="0">
                <a:solidFill>
                  <a:schemeClr val="accent5"/>
                </a:solidFill>
                <a:latin typeface="+mj-lt"/>
                <a:cs typeface="Courier New" panose="02070309020205020404" pitchFamily="49" charset="0"/>
              </a:rPr>
              <a:t>C++ also allows you to use </a:t>
            </a:r>
            <a:r>
              <a:rPr lang="en-US" sz="3000" b="1" dirty="0" smtClean="0">
                <a:solidFill>
                  <a:schemeClr val="accent5"/>
                </a:solidFill>
                <a:latin typeface="+mj-lt"/>
                <a:cs typeface="Courier New" panose="02070309020205020404" pitchFamily="49" charset="0"/>
              </a:rPr>
              <a:t>global variables. </a:t>
            </a:r>
            <a:r>
              <a:rPr lang="en-US" sz="3000" dirty="0" smtClean="0">
                <a:solidFill>
                  <a:schemeClr val="accent5"/>
                </a:solidFill>
                <a:latin typeface="+mj-lt"/>
                <a:cs typeface="Courier New" panose="02070309020205020404" pitchFamily="49" charset="0"/>
              </a:rPr>
              <a:t>They are declared  outside all functions and are accessible to all functions in their scope. Local variables do not have default values, but global variables are defaulted to zero.  A variable must be declared before it can be used. The scope of a local variable starts from its declaration and continues to the end of the block that contains the variable. The scope of a global variable starts from its declaration and continues to the end of the program.</a:t>
            </a:r>
          </a:p>
        </p:txBody>
      </p:sp>
    </p:spTree>
    <p:extLst>
      <p:ext uri="{BB962C8B-B14F-4D97-AF65-F5344CB8AC3E}">
        <p14:creationId xmlns:p14="http://schemas.microsoft.com/office/powerpoint/2010/main" val="3414111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88080" y="297810"/>
            <a:ext cx="8147516" cy="686592"/>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Local, Global, and Static Local Variables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2284" t="12708" r="61947" b="13750"/>
          <a:stretch/>
        </p:blipFill>
        <p:spPr>
          <a:xfrm>
            <a:off x="332627" y="1284136"/>
            <a:ext cx="4094209" cy="5573864"/>
          </a:xfrm>
          <a:prstGeom prst="rect">
            <a:avLst/>
          </a:prstGeom>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9039" y="2005808"/>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75233850"/>
              </p:ext>
            </p:extLst>
          </p:nvPr>
        </p:nvGraphicFramePr>
        <p:xfrm>
          <a:off x="4555956" y="2005808"/>
          <a:ext cx="6233963" cy="1188720"/>
        </p:xfrm>
        <a:graphic>
          <a:graphicData uri="http://schemas.openxmlformats.org/drawingml/2006/table">
            <a:tbl>
              <a:tblPr firstRow="1" bandRow="1">
                <a:tableStyleId>{3B4B98B0-60AC-42C2-AFA5-B58CD77FA1E5}</a:tableStyleId>
              </a:tblPr>
              <a:tblGrid>
                <a:gridCol w="6233963">
                  <a:extLst>
                    <a:ext uri="{9D8B030D-6E8A-4147-A177-3AD203B41FA5}">
                      <a16:colId xmlns:a16="http://schemas.microsoft.com/office/drawing/2014/main" val="20000"/>
                    </a:ext>
                  </a:extLst>
                </a:gridCol>
              </a:tblGrid>
              <a:tr h="712181">
                <a:tc>
                  <a:txBody>
                    <a:bodyPr/>
                    <a:lstStyle/>
                    <a:p>
                      <a:r>
                        <a:rPr lang="en-US" b="0" dirty="0" smtClean="0">
                          <a:latin typeface="Courier New" panose="02070309020205020404" pitchFamily="49" charset="0"/>
                          <a:cs typeface="Courier New" panose="02070309020205020404" pitchFamily="49" charset="0"/>
                        </a:rPr>
                        <a:t>x is 1</a:t>
                      </a:r>
                    </a:p>
                    <a:p>
                      <a:r>
                        <a:rPr lang="en-US" b="0" dirty="0" smtClean="0">
                          <a:latin typeface="Courier New" panose="02070309020205020404" pitchFamily="49" charset="0"/>
                          <a:cs typeface="Courier New" panose="02070309020205020404" pitchFamily="49" charset="0"/>
                        </a:rPr>
                        <a:t>y is 0</a:t>
                      </a:r>
                    </a:p>
                    <a:p>
                      <a:r>
                        <a:rPr lang="en-US" b="0" dirty="0" smtClean="0">
                          <a:latin typeface="Courier New" panose="02070309020205020404" pitchFamily="49" charset="0"/>
                          <a:cs typeface="Courier New" panose="02070309020205020404" pitchFamily="49" charset="0"/>
                        </a:rPr>
                        <a:t>x is 1</a:t>
                      </a:r>
                    </a:p>
                    <a:p>
                      <a:r>
                        <a:rPr lang="en-US" b="0" dirty="0" smtClean="0">
                          <a:latin typeface="Courier New" panose="02070309020205020404" pitchFamily="49" charset="0"/>
                          <a:cs typeface="Courier New" panose="02070309020205020404" pitchFamily="49" charset="0"/>
                        </a:rPr>
                        <a:t>y is 1</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21308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779520" y="297810"/>
            <a:ext cx="8056076" cy="686592"/>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Scope of Variables in a </a:t>
            </a:r>
            <a:r>
              <a:rPr lang="en-US" b="1" dirty="0" smtClean="0">
                <a:solidFill>
                  <a:schemeClr val="accent5"/>
                </a:solidFill>
              </a:rPr>
              <a:t>for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340032"/>
            <a:ext cx="11502968" cy="1009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r>
              <a:rPr lang="en-US" sz="3000" dirty="0" smtClean="0">
                <a:solidFill>
                  <a:schemeClr val="accent5"/>
                </a:solidFill>
                <a:latin typeface="+mj-lt"/>
                <a:cs typeface="Courier New" panose="02070309020205020404" pitchFamily="49" charset="0"/>
              </a:rPr>
              <a:t>	A variable declared in the initial-action part of a </a:t>
            </a:r>
            <a:r>
              <a:rPr lang="en-US" sz="3000" b="1" dirty="0" smtClean="0">
                <a:solidFill>
                  <a:schemeClr val="accent5"/>
                </a:solidFill>
                <a:latin typeface="+mj-lt"/>
                <a:cs typeface="Courier New" panose="02070309020205020404" pitchFamily="49" charset="0"/>
              </a:rPr>
              <a:t>for-</a:t>
            </a:r>
            <a:r>
              <a:rPr lang="en-US" sz="3000" dirty="0" smtClean="0">
                <a:solidFill>
                  <a:schemeClr val="accent5"/>
                </a:solidFill>
                <a:latin typeface="+mj-lt"/>
                <a:cs typeface="Courier New" panose="02070309020205020404" pitchFamily="49" charset="0"/>
              </a:rPr>
              <a:t>loop header has its scope in the entire loop.</a:t>
            </a:r>
          </a:p>
        </p:txBody>
      </p:sp>
      <p:pic>
        <p:nvPicPr>
          <p:cNvPr id="2" name="Picture 1"/>
          <p:cNvPicPr>
            <a:picLocks noChangeAspect="1"/>
          </p:cNvPicPr>
          <p:nvPr/>
        </p:nvPicPr>
        <p:blipFill rotWithShape="1">
          <a:blip r:embed="rId3"/>
          <a:srcRect l="14745" t="12291" r="55387" b="41250"/>
          <a:stretch/>
        </p:blipFill>
        <p:spPr>
          <a:xfrm>
            <a:off x="2710067" y="2371834"/>
            <a:ext cx="4955653" cy="4333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Left Bracket 19"/>
          <p:cNvSpPr/>
          <p:nvPr/>
        </p:nvSpPr>
        <p:spPr>
          <a:xfrm>
            <a:off x="2331720" y="3520440"/>
            <a:ext cx="746760" cy="2788920"/>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ru-RU"/>
          </a:p>
        </p:txBody>
      </p:sp>
      <p:sp>
        <p:nvSpPr>
          <p:cNvPr id="22" name="Left Bracket 21"/>
          <p:cNvSpPr/>
          <p:nvPr/>
        </p:nvSpPr>
        <p:spPr>
          <a:xfrm>
            <a:off x="2590800" y="4876800"/>
            <a:ext cx="487680" cy="131064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cxnSp>
        <p:nvCxnSpPr>
          <p:cNvPr id="26" name="Straight Arrow Connector 25"/>
          <p:cNvCxnSpPr/>
          <p:nvPr/>
        </p:nvCxnSpPr>
        <p:spPr>
          <a:xfrm>
            <a:off x="1765996" y="5532120"/>
            <a:ext cx="7790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34" idx="3"/>
            <a:endCxn id="20" idx="1"/>
          </p:cNvCxnSpPr>
          <p:nvPr/>
        </p:nvCxnSpPr>
        <p:spPr>
          <a:xfrm>
            <a:off x="1765996" y="4914900"/>
            <a:ext cx="5657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283218" y="4730234"/>
            <a:ext cx="1482778" cy="369332"/>
          </a:xfrm>
          <a:prstGeom prst="rect">
            <a:avLst/>
          </a:prstGeom>
          <a:noFill/>
        </p:spPr>
        <p:txBody>
          <a:bodyPr wrap="none" rtlCol="0">
            <a:spAutoFit/>
          </a:bodyPr>
          <a:lstStyle/>
          <a:p>
            <a:r>
              <a:rPr lang="en-US" dirty="0" smtClean="0">
                <a:solidFill>
                  <a:schemeClr val="accent5"/>
                </a:solidFill>
                <a:latin typeface="+mj-lt"/>
              </a:rPr>
              <a:t>The scope of </a:t>
            </a:r>
            <a:r>
              <a:rPr lang="en-US" dirty="0" err="1" smtClean="0">
                <a:solidFill>
                  <a:schemeClr val="accent5"/>
                </a:solidFill>
                <a:latin typeface="+mj-lt"/>
              </a:rPr>
              <a:t>i</a:t>
            </a:r>
            <a:endParaRPr lang="ru-RU" dirty="0">
              <a:solidFill>
                <a:schemeClr val="accent5"/>
              </a:solidFill>
              <a:latin typeface="+mj-lt"/>
            </a:endParaRPr>
          </a:p>
        </p:txBody>
      </p:sp>
      <p:sp>
        <p:nvSpPr>
          <p:cNvPr id="41" name="TextBox 40"/>
          <p:cNvSpPr txBox="1"/>
          <p:nvPr/>
        </p:nvSpPr>
        <p:spPr>
          <a:xfrm>
            <a:off x="332627" y="5347454"/>
            <a:ext cx="1482778" cy="369332"/>
          </a:xfrm>
          <a:prstGeom prst="rect">
            <a:avLst/>
          </a:prstGeom>
          <a:noFill/>
        </p:spPr>
        <p:txBody>
          <a:bodyPr wrap="none" rtlCol="0">
            <a:spAutoFit/>
          </a:bodyPr>
          <a:lstStyle/>
          <a:p>
            <a:r>
              <a:rPr lang="en-US" dirty="0" smtClean="0">
                <a:solidFill>
                  <a:schemeClr val="accent5"/>
                </a:solidFill>
                <a:latin typeface="+mj-lt"/>
              </a:rPr>
              <a:t>The scope of </a:t>
            </a:r>
            <a:r>
              <a:rPr lang="en-US" dirty="0">
                <a:solidFill>
                  <a:schemeClr val="accent5"/>
                </a:solidFill>
                <a:latin typeface="+mj-lt"/>
              </a:rPr>
              <a:t>j</a:t>
            </a:r>
            <a:endParaRPr lang="ru-RU" dirty="0">
              <a:solidFill>
                <a:schemeClr val="accent5"/>
              </a:solidFill>
              <a:latin typeface="+mj-lt"/>
            </a:endParaRPr>
          </a:p>
        </p:txBody>
      </p:sp>
    </p:spTree>
    <p:extLst>
      <p:ext uri="{BB962C8B-B14F-4D97-AF65-F5344CB8AC3E}">
        <p14:creationId xmlns:p14="http://schemas.microsoft.com/office/powerpoint/2010/main" val="3268397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779520" y="297810"/>
            <a:ext cx="8056076" cy="686592"/>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The Scope of Variables in a </a:t>
            </a:r>
            <a:r>
              <a:rPr lang="en-US" b="1" dirty="0" smtClean="0">
                <a:solidFill>
                  <a:schemeClr val="accent5"/>
                </a:solidFill>
              </a:rPr>
              <a:t>for </a:t>
            </a:r>
            <a:r>
              <a:rPr lang="en-US" dirty="0" smtClean="0">
                <a:solidFill>
                  <a:schemeClr val="accent5"/>
                </a:solidFill>
              </a:rPr>
              <a:t>Loop</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915" t="12500" r="51054" b="34166"/>
          <a:stretch/>
        </p:blipFill>
        <p:spPr>
          <a:xfrm>
            <a:off x="865548" y="2503566"/>
            <a:ext cx="4297681" cy="390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6032" t="12291" r="52460" b="36320"/>
          <a:stretch/>
        </p:blipFill>
        <p:spPr>
          <a:xfrm>
            <a:off x="7191495" y="2503566"/>
            <a:ext cx="4254790" cy="3901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998671" y="1563452"/>
            <a:ext cx="3881998" cy="861774"/>
          </a:xfrm>
          <a:prstGeom prst="rect">
            <a:avLst/>
          </a:prstGeom>
          <a:noFill/>
        </p:spPr>
        <p:txBody>
          <a:bodyPr wrap="square" rtlCol="0">
            <a:spAutoFit/>
          </a:bodyPr>
          <a:lstStyle/>
          <a:p>
            <a:pPr algn="just"/>
            <a:r>
              <a:rPr lang="en-US" sz="2500" dirty="0" smtClean="0">
                <a:solidFill>
                  <a:schemeClr val="accent5"/>
                </a:solidFill>
              </a:rPr>
              <a:t>It is fine declare </a:t>
            </a:r>
            <a:r>
              <a:rPr lang="en-US" sz="2500" dirty="0" err="1" smtClean="0">
                <a:solidFill>
                  <a:schemeClr val="accent5"/>
                </a:solidFill>
              </a:rPr>
              <a:t>i</a:t>
            </a:r>
            <a:r>
              <a:rPr lang="en-US" sz="2500" dirty="0" smtClean="0">
                <a:solidFill>
                  <a:schemeClr val="accent5"/>
                </a:solidFill>
              </a:rPr>
              <a:t> in two </a:t>
            </a:r>
            <a:r>
              <a:rPr lang="en-US" sz="2500" dirty="0" err="1" smtClean="0">
                <a:solidFill>
                  <a:schemeClr val="accent5"/>
                </a:solidFill>
              </a:rPr>
              <a:t>nonnesting</a:t>
            </a:r>
            <a:r>
              <a:rPr lang="en-US" sz="2500" dirty="0" smtClean="0">
                <a:solidFill>
                  <a:schemeClr val="accent5"/>
                </a:solidFill>
              </a:rPr>
              <a:t> blocks</a:t>
            </a:r>
            <a:endParaRPr lang="ru-RU" sz="2500" dirty="0">
              <a:solidFill>
                <a:schemeClr val="accent5"/>
              </a:solidFill>
            </a:endParaRPr>
          </a:p>
        </p:txBody>
      </p:sp>
      <p:sp>
        <p:nvSpPr>
          <p:cNvPr id="10" name="Left Bracket 9"/>
          <p:cNvSpPr/>
          <p:nvPr/>
        </p:nvSpPr>
        <p:spPr>
          <a:xfrm>
            <a:off x="1127760" y="3890406"/>
            <a:ext cx="198119" cy="8839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8" name="Left Bracket 17"/>
          <p:cNvSpPr/>
          <p:nvPr/>
        </p:nvSpPr>
        <p:spPr>
          <a:xfrm>
            <a:off x="1127760" y="5223906"/>
            <a:ext cx="198119" cy="8839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30" name="Straight Arrow Connector 29"/>
          <p:cNvCxnSpPr>
            <a:stCxn id="33" idx="0"/>
          </p:cNvCxnSpPr>
          <p:nvPr/>
        </p:nvCxnSpPr>
        <p:spPr>
          <a:xfrm>
            <a:off x="328351" y="4047087"/>
            <a:ext cx="815175" cy="285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Arc 32"/>
          <p:cNvSpPr/>
          <p:nvPr/>
        </p:nvSpPr>
        <p:spPr>
          <a:xfrm rot="14594307">
            <a:off x="74811" y="1984034"/>
            <a:ext cx="3047385" cy="2845043"/>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cxnSp>
        <p:nvCxnSpPr>
          <p:cNvPr id="40" name="Straight Arrow Connector 39"/>
          <p:cNvCxnSpPr>
            <a:stCxn id="33" idx="0"/>
          </p:cNvCxnSpPr>
          <p:nvPr/>
        </p:nvCxnSpPr>
        <p:spPr>
          <a:xfrm>
            <a:off x="328351" y="4047087"/>
            <a:ext cx="799409" cy="1628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331153" y="1618911"/>
            <a:ext cx="4115132" cy="861774"/>
          </a:xfrm>
          <a:prstGeom prst="rect">
            <a:avLst/>
          </a:prstGeom>
          <a:noFill/>
        </p:spPr>
        <p:txBody>
          <a:bodyPr wrap="square" rtlCol="0">
            <a:spAutoFit/>
          </a:bodyPr>
          <a:lstStyle/>
          <a:p>
            <a:pPr algn="just"/>
            <a:r>
              <a:rPr lang="en-US" sz="2500" dirty="0" smtClean="0">
                <a:solidFill>
                  <a:schemeClr val="accent5"/>
                </a:solidFill>
              </a:rPr>
              <a:t>It is not a good practice to declare </a:t>
            </a:r>
            <a:r>
              <a:rPr lang="en-US" sz="2500" dirty="0" err="1" smtClean="0">
                <a:solidFill>
                  <a:schemeClr val="accent5"/>
                </a:solidFill>
              </a:rPr>
              <a:t>i</a:t>
            </a:r>
            <a:r>
              <a:rPr lang="en-US" sz="2500" dirty="0" smtClean="0">
                <a:solidFill>
                  <a:schemeClr val="accent5"/>
                </a:solidFill>
              </a:rPr>
              <a:t> in two nesting blocks</a:t>
            </a:r>
            <a:endParaRPr lang="ru-RU" sz="2500" dirty="0">
              <a:solidFill>
                <a:schemeClr val="accent5"/>
              </a:solidFill>
            </a:endParaRPr>
          </a:p>
        </p:txBody>
      </p:sp>
      <p:sp>
        <p:nvSpPr>
          <p:cNvPr id="43" name="Left Bracket 42"/>
          <p:cNvSpPr/>
          <p:nvPr/>
        </p:nvSpPr>
        <p:spPr>
          <a:xfrm>
            <a:off x="7460242" y="3047292"/>
            <a:ext cx="198119" cy="252171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Left Bracket 43"/>
          <p:cNvSpPr/>
          <p:nvPr/>
        </p:nvSpPr>
        <p:spPr>
          <a:xfrm>
            <a:off x="7559301" y="3996798"/>
            <a:ext cx="198119" cy="8839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45" name="Straight Arrow Connector 44"/>
          <p:cNvCxnSpPr>
            <a:stCxn id="46" idx="0"/>
          </p:cNvCxnSpPr>
          <p:nvPr/>
        </p:nvCxnSpPr>
        <p:spPr>
          <a:xfrm flipV="1">
            <a:off x="6660833" y="3752195"/>
            <a:ext cx="799409" cy="350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Arc 45"/>
          <p:cNvSpPr/>
          <p:nvPr/>
        </p:nvSpPr>
        <p:spPr>
          <a:xfrm rot="14594307">
            <a:off x="6407293" y="2039493"/>
            <a:ext cx="3047385" cy="2845043"/>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cxnSp>
        <p:nvCxnSpPr>
          <p:cNvPr id="47" name="Straight Arrow Connector 46"/>
          <p:cNvCxnSpPr>
            <a:stCxn id="46" idx="0"/>
          </p:cNvCxnSpPr>
          <p:nvPr/>
        </p:nvCxnSpPr>
        <p:spPr>
          <a:xfrm>
            <a:off x="6660833" y="4102546"/>
            <a:ext cx="898468" cy="351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7560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6" y="297810"/>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332627" y="1420779"/>
            <a:ext cx="11502968" cy="1009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Do not declare a variable inside a block and then attempt to use it outside the block. Here is an example of a common mistake:</a:t>
            </a:r>
          </a:p>
        </p:txBody>
      </p:sp>
      <p:pic>
        <p:nvPicPr>
          <p:cNvPr id="3" name="Picture 2"/>
          <p:cNvPicPr>
            <a:picLocks noChangeAspect="1"/>
          </p:cNvPicPr>
          <p:nvPr/>
        </p:nvPicPr>
        <p:blipFill rotWithShape="1">
          <a:blip r:embed="rId3"/>
          <a:srcRect l="16031" t="11876" r="56443" b="68958"/>
          <a:stretch/>
        </p:blipFill>
        <p:spPr>
          <a:xfrm>
            <a:off x="3481137" y="3269256"/>
            <a:ext cx="5468715" cy="2140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21196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726546" y="297810"/>
            <a:ext cx="7109050"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Static Local Variables</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Подзаголовок 4"/>
          <p:cNvSpPr txBox="1">
            <a:spLocks/>
          </p:cNvSpPr>
          <p:nvPr/>
        </p:nvSpPr>
        <p:spPr>
          <a:xfrm>
            <a:off x="4615067" y="1382163"/>
            <a:ext cx="7043533" cy="382178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marL="176213" lvl="3" algn="just">
              <a:lnSpc>
                <a:spcPct val="150000"/>
              </a:lnSpc>
            </a:pPr>
            <a:r>
              <a:rPr lang="en-US" sz="3000" dirty="0" smtClean="0">
                <a:solidFill>
                  <a:schemeClr val="accent5"/>
                </a:solidFill>
                <a:latin typeface="+mj-lt"/>
                <a:cs typeface="Courier New" panose="02070309020205020404" pitchFamily="49" charset="0"/>
              </a:rPr>
              <a:t>	After a function completes its execution, all its local variables are destroyed. </a:t>
            </a:r>
            <a:r>
              <a:rPr lang="en-US" sz="3000" b="1" dirty="0" smtClean="0">
                <a:solidFill>
                  <a:schemeClr val="accent5"/>
                </a:solidFill>
                <a:latin typeface="+mj-lt"/>
                <a:cs typeface="Courier New" panose="02070309020205020404" pitchFamily="49" charset="0"/>
              </a:rPr>
              <a:t>Static local variables </a:t>
            </a:r>
            <a:r>
              <a:rPr lang="en-US" sz="3000" dirty="0" smtClean="0">
                <a:solidFill>
                  <a:schemeClr val="accent5"/>
                </a:solidFill>
                <a:latin typeface="+mj-lt"/>
                <a:cs typeface="Courier New" panose="02070309020205020404" pitchFamily="49" charset="0"/>
              </a:rPr>
              <a:t>are permanently allocated in the memory for the life time of the program. To declare a static variable, use the keyword </a:t>
            </a:r>
            <a:r>
              <a:rPr lang="en-US" sz="3000" b="1" dirty="0" smtClean="0">
                <a:solidFill>
                  <a:schemeClr val="accent5"/>
                </a:solidFill>
                <a:latin typeface="+mj-lt"/>
                <a:cs typeface="Courier New" panose="02070309020205020404" pitchFamily="49" charset="0"/>
              </a:rPr>
              <a:t>static.</a:t>
            </a:r>
            <a:endParaRPr lang="en-US" sz="3000" dirty="0" smtClean="0">
              <a:solidFill>
                <a:schemeClr val="accent5"/>
              </a:solidFill>
              <a:latin typeface="+mj-lt"/>
              <a:cs typeface="Courier New" panose="02070309020205020404" pitchFamily="49" charset="0"/>
            </a:endParaRPr>
          </a:p>
        </p:txBody>
      </p:sp>
      <p:pic>
        <p:nvPicPr>
          <p:cNvPr id="2" name="Picture 1"/>
          <p:cNvPicPr>
            <a:picLocks noChangeAspect="1"/>
          </p:cNvPicPr>
          <p:nvPr/>
        </p:nvPicPr>
        <p:blipFill rotWithShape="1">
          <a:blip r:embed="rId4"/>
          <a:srcRect l="14275" t="12083" r="55623" b="17917"/>
          <a:stretch/>
        </p:blipFill>
        <p:spPr>
          <a:xfrm>
            <a:off x="317387" y="1366923"/>
            <a:ext cx="4130041" cy="5399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9629" y="5264904"/>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390552587"/>
              </p:ext>
            </p:extLst>
          </p:nvPr>
        </p:nvGraphicFramePr>
        <p:xfrm>
          <a:off x="4726546" y="5264904"/>
          <a:ext cx="6233963" cy="1188720"/>
        </p:xfrm>
        <a:graphic>
          <a:graphicData uri="http://schemas.openxmlformats.org/drawingml/2006/table">
            <a:tbl>
              <a:tblPr firstRow="1" bandRow="1">
                <a:tableStyleId>{3B4B98B0-60AC-42C2-AFA5-B58CD77FA1E5}</a:tableStyleId>
              </a:tblPr>
              <a:tblGrid>
                <a:gridCol w="6233963">
                  <a:extLst>
                    <a:ext uri="{9D8B030D-6E8A-4147-A177-3AD203B41FA5}">
                      <a16:colId xmlns:a16="http://schemas.microsoft.com/office/drawing/2014/main" val="20000"/>
                    </a:ext>
                  </a:extLst>
                </a:gridCol>
              </a:tblGrid>
              <a:tr h="712181">
                <a:tc>
                  <a:txBody>
                    <a:bodyPr/>
                    <a:lstStyle/>
                    <a:p>
                      <a:r>
                        <a:rPr lang="en-US" b="0" dirty="0" smtClean="0">
                          <a:latin typeface="Courier New" panose="02070309020205020404" pitchFamily="49" charset="0"/>
                          <a:cs typeface="Courier New" panose="02070309020205020404" pitchFamily="49" charset="0"/>
                        </a:rPr>
                        <a:t>x is 2</a:t>
                      </a:r>
                    </a:p>
                    <a:p>
                      <a:r>
                        <a:rPr lang="en-US" b="0" dirty="0" smtClean="0">
                          <a:latin typeface="Courier New" panose="02070309020205020404" pitchFamily="49" charset="0"/>
                          <a:cs typeface="Courier New" panose="02070309020205020404" pitchFamily="49" charset="0"/>
                        </a:rPr>
                        <a:t>y is 2</a:t>
                      </a:r>
                    </a:p>
                    <a:p>
                      <a:r>
                        <a:rPr lang="en-US" b="0" dirty="0" smtClean="0">
                          <a:latin typeface="Courier New" panose="02070309020205020404" pitchFamily="49" charset="0"/>
                          <a:cs typeface="Courier New" panose="02070309020205020404" pitchFamily="49" charset="0"/>
                        </a:rPr>
                        <a:t>x is 3</a:t>
                      </a:r>
                    </a:p>
                    <a:p>
                      <a:r>
                        <a:rPr lang="en-US" b="0" dirty="0" smtClean="0">
                          <a:latin typeface="Courier New" panose="02070309020205020404" pitchFamily="49" charset="0"/>
                          <a:cs typeface="Courier New" panose="02070309020205020404" pitchFamily="49" charset="0"/>
                        </a:rPr>
                        <a:t>y is 2</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892531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6312013" cy="616553"/>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Show the output of the following code: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446" t="12083" r="50703" b="15208"/>
          <a:stretch/>
        </p:blipFill>
        <p:spPr>
          <a:xfrm>
            <a:off x="6958794" y="1429079"/>
            <a:ext cx="4876801" cy="5318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1774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Introduction</a:t>
            </a:r>
            <a:endParaRPr lang="ru-RU" dirty="0">
              <a:solidFill>
                <a:schemeClr val="accent5"/>
              </a:solidFill>
            </a:endParaRPr>
          </a:p>
        </p:txBody>
      </p:sp>
      <p:sp>
        <p:nvSpPr>
          <p:cNvPr id="5" name="Подзаголовок 4"/>
          <p:cNvSpPr>
            <a:spLocks noGrp="1"/>
          </p:cNvSpPr>
          <p:nvPr>
            <p:ph type="subTitle" idx="1"/>
          </p:nvPr>
        </p:nvSpPr>
        <p:spPr>
          <a:xfrm>
            <a:off x="332627" y="1490039"/>
            <a:ext cx="11502968" cy="876171"/>
          </a:xfrm>
        </p:spPr>
        <p:txBody>
          <a:bodyPr>
            <a:noAutofit/>
          </a:bodyPr>
          <a:lstStyle/>
          <a:p>
            <a:pPr algn="just"/>
            <a:r>
              <a:rPr lang="en-US" sz="3000" dirty="0" smtClean="0">
                <a:solidFill>
                  <a:schemeClr val="accent5">
                    <a:lumMod val="75000"/>
                  </a:schemeClr>
                </a:solidFill>
                <a:latin typeface="+mj-lt"/>
              </a:rPr>
              <a:t>	The preceding code can be simplified as follows: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3"/>
          <a:srcRect l="11779" t="16283" r="31136" b="29112"/>
          <a:stretch/>
        </p:blipFill>
        <p:spPr>
          <a:xfrm>
            <a:off x="1544102" y="2133599"/>
            <a:ext cx="8450129" cy="4544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818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11036413" cy="7807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Identify global and local variables in the following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680" t="12500" r="54334" b="52083"/>
          <a:stretch/>
        </p:blipFill>
        <p:spPr>
          <a:xfrm>
            <a:off x="3481137" y="2648278"/>
            <a:ext cx="5008266" cy="3325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2187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6677773" cy="28381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Identify global variables, local variables, and static local variables in the following program. What will be the output of the code?</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680" t="11875" r="53983" b="20625"/>
          <a:stretch/>
        </p:blipFill>
        <p:spPr>
          <a:xfrm>
            <a:off x="7239000" y="1345096"/>
            <a:ext cx="4541520" cy="5416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43266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9"/>
            <a:ext cx="11310733" cy="12988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Identify and correct the errors in the following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680" t="12083" r="54217" b="66667"/>
          <a:stretch/>
        </p:blipFill>
        <p:spPr>
          <a:xfrm>
            <a:off x="3317201" y="2788920"/>
            <a:ext cx="5533819" cy="2196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2186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Подзаголовок 4"/>
          <p:cNvSpPr txBox="1">
            <a:spLocks/>
          </p:cNvSpPr>
          <p:nvPr/>
        </p:nvSpPr>
        <p:spPr>
          <a:xfrm>
            <a:off x="6393882" y="1444319"/>
            <a:ext cx="5563632" cy="356776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Parameters can be passed by reference, which makes the formal parameter an alias of the actual argument. Thus, changes made to the parameters inside the function also made to the arguments.</a:t>
            </a:r>
          </a:p>
        </p:txBody>
      </p:sp>
      <p:pic>
        <p:nvPicPr>
          <p:cNvPr id="2" name="Picture 1"/>
          <p:cNvPicPr>
            <a:picLocks noChangeAspect="1"/>
          </p:cNvPicPr>
          <p:nvPr/>
        </p:nvPicPr>
        <p:blipFill rotWithShape="1">
          <a:blip r:embed="rId3"/>
          <a:srcRect l="15797" t="12708" r="36414" b="30000"/>
          <a:stretch/>
        </p:blipFill>
        <p:spPr>
          <a:xfrm>
            <a:off x="115003" y="1639580"/>
            <a:ext cx="6217919" cy="4489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9629" y="5264904"/>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Таблица 11"/>
          <p:cNvGraphicFramePr>
            <a:graphicFrameLocks noGrp="1"/>
          </p:cNvGraphicFramePr>
          <p:nvPr>
            <p:extLst>
              <p:ext uri="{D42A27DB-BD31-4B8C-83A1-F6EECF244321}">
                <p14:modId xmlns:p14="http://schemas.microsoft.com/office/powerpoint/2010/main" val="2365366378"/>
              </p:ext>
            </p:extLst>
          </p:nvPr>
        </p:nvGraphicFramePr>
        <p:xfrm>
          <a:off x="6583680" y="5264904"/>
          <a:ext cx="4422549" cy="914400"/>
        </p:xfrm>
        <a:graphic>
          <a:graphicData uri="http://schemas.openxmlformats.org/drawingml/2006/table">
            <a:tbl>
              <a:tblPr firstRow="1" bandRow="1">
                <a:tableStyleId>{3B4B98B0-60AC-42C2-AFA5-B58CD77FA1E5}</a:tableStyleId>
              </a:tblPr>
              <a:tblGrid>
                <a:gridCol w="4422549">
                  <a:extLst>
                    <a:ext uri="{9D8B030D-6E8A-4147-A177-3AD203B41FA5}">
                      <a16:colId xmlns:a16="http://schemas.microsoft.com/office/drawing/2014/main" val="20000"/>
                    </a:ext>
                  </a:extLst>
                </a:gridCol>
              </a:tblGrid>
              <a:tr h="712181">
                <a:tc>
                  <a:txBody>
                    <a:bodyPr/>
                    <a:lstStyle/>
                    <a:p>
                      <a:r>
                        <a:rPr lang="en-US" b="0" dirty="0" smtClean="0">
                          <a:latin typeface="Courier New" panose="02070309020205020404" pitchFamily="49" charset="0"/>
                          <a:cs typeface="Courier New" panose="02070309020205020404" pitchFamily="49" charset="0"/>
                        </a:rPr>
                        <a:t>Before the call, x is 1</a:t>
                      </a:r>
                    </a:p>
                    <a:p>
                      <a:r>
                        <a:rPr lang="en-US" b="0" dirty="0" smtClean="0">
                          <a:latin typeface="Courier New" panose="02070309020205020404" pitchFamily="49" charset="0"/>
                          <a:cs typeface="Courier New" panose="02070309020205020404" pitchFamily="49" charset="0"/>
                        </a:rPr>
                        <a:t>  n inside the function is 2</a:t>
                      </a:r>
                    </a:p>
                    <a:p>
                      <a:r>
                        <a:rPr lang="en-US" b="0" dirty="0" smtClean="0">
                          <a:latin typeface="Courier New" panose="02070309020205020404" pitchFamily="49" charset="0"/>
                          <a:cs typeface="Courier New" panose="02070309020205020404" pitchFamily="49" charset="0"/>
                        </a:rPr>
                        <a:t>after the call, x is 1</a:t>
                      </a:r>
                    </a:p>
                  </a:txBody>
                  <a:tcPr>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232000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39" y="1329856"/>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Таблица 11"/>
          <p:cNvGraphicFramePr>
            <a:graphicFrameLocks noGrp="1"/>
          </p:cNvGraphicFramePr>
          <p:nvPr>
            <p:extLst>
              <p:ext uri="{D42A27DB-BD31-4B8C-83A1-F6EECF244321}">
                <p14:modId xmlns:p14="http://schemas.microsoft.com/office/powerpoint/2010/main" val="3279239164"/>
              </p:ext>
            </p:extLst>
          </p:nvPr>
        </p:nvGraphicFramePr>
        <p:xfrm>
          <a:off x="5692842" y="2109908"/>
          <a:ext cx="6142753" cy="1158240"/>
        </p:xfrm>
        <a:graphic>
          <a:graphicData uri="http://schemas.openxmlformats.org/drawingml/2006/table">
            <a:tbl>
              <a:tblPr firstRow="1" bandRow="1">
                <a:tableStyleId>{3B4B98B0-60AC-42C2-AFA5-B58CD77FA1E5}</a:tableStyleId>
              </a:tblPr>
              <a:tblGrid>
                <a:gridCol w="6142753">
                  <a:extLst>
                    <a:ext uri="{9D8B030D-6E8A-4147-A177-3AD203B41FA5}">
                      <a16:colId xmlns:a16="http://schemas.microsoft.com/office/drawing/2014/main" val="20000"/>
                    </a:ext>
                  </a:extLst>
                </a:gridCol>
              </a:tblGrid>
              <a:tr h="1158240">
                <a:tc>
                  <a:txBody>
                    <a:bodyPr/>
                    <a:lstStyle/>
                    <a:p>
                      <a:r>
                        <a:rPr lang="en-US" sz="1300" b="0" dirty="0" smtClean="0">
                          <a:latin typeface="Courier New" panose="02070309020205020404" pitchFamily="49" charset="0"/>
                          <a:cs typeface="Courier New" panose="02070309020205020404" pitchFamily="49" charset="0"/>
                        </a:rPr>
                        <a:t>Before invoking the swap function, num1 is 1 and num2 is 2</a:t>
                      </a:r>
                    </a:p>
                    <a:p>
                      <a:r>
                        <a:rPr lang="en-US" sz="1300" b="0" dirty="0" smtClean="0">
                          <a:latin typeface="Courier New" panose="02070309020205020404" pitchFamily="49" charset="0"/>
                          <a:cs typeface="Courier New" panose="02070309020205020404" pitchFamily="49" charset="0"/>
                        </a:rPr>
                        <a:t>        Inside the swap function</a:t>
                      </a:r>
                    </a:p>
                    <a:p>
                      <a:r>
                        <a:rPr lang="en-US" sz="1300" b="0" dirty="0" smtClean="0">
                          <a:latin typeface="Courier New" panose="02070309020205020404" pitchFamily="49" charset="0"/>
                          <a:cs typeface="Courier New" panose="02070309020205020404" pitchFamily="49" charset="0"/>
                        </a:rPr>
                        <a:t>        Before swapping n1 is 1 n2 is 2</a:t>
                      </a:r>
                    </a:p>
                    <a:p>
                      <a:r>
                        <a:rPr lang="en-US" sz="1300" b="0" dirty="0" smtClean="0">
                          <a:latin typeface="Courier New" panose="02070309020205020404" pitchFamily="49" charset="0"/>
                          <a:cs typeface="Courier New" panose="02070309020205020404" pitchFamily="49" charset="0"/>
                        </a:rPr>
                        <a:t>        After swapping n1 is 2 n2 is 1</a:t>
                      </a:r>
                    </a:p>
                    <a:p>
                      <a:r>
                        <a:rPr lang="en-US" sz="1300" b="0" dirty="0" smtClean="0">
                          <a:latin typeface="Courier New" panose="02070309020205020404" pitchFamily="49" charset="0"/>
                          <a:cs typeface="Courier New" panose="02070309020205020404" pitchFamily="49" charset="0"/>
                        </a:rPr>
                        <a:t>After invoking the swap function, num1 is 1 and num2 is 2</a:t>
                      </a:r>
                    </a:p>
                  </a:txBody>
                  <a:tcPr>
                    <a:solidFill>
                      <a:schemeClr val="bg2"/>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rotWithShape="1">
          <a:blip r:embed="rId4"/>
          <a:srcRect l="14978" t="12290" r="50820" b="16459"/>
          <a:stretch/>
        </p:blipFill>
        <p:spPr>
          <a:xfrm>
            <a:off x="332627" y="1329856"/>
            <a:ext cx="5184253" cy="5465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8249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Подзаголовок 4"/>
          <p:cNvSpPr txBox="1">
            <a:spLocks/>
          </p:cNvSpPr>
          <p:nvPr/>
        </p:nvSpPr>
        <p:spPr>
          <a:xfrm>
            <a:off x="332628" y="1294694"/>
            <a:ext cx="11502968" cy="5563306"/>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So, can we write a function to swap two variables? Yes. The function can accomplish this by passing a reference to the variables. C++ provides a special type of variable – a </a:t>
            </a:r>
            <a:r>
              <a:rPr lang="en-US" sz="3000" b="1" dirty="0" smtClean="0">
                <a:solidFill>
                  <a:schemeClr val="accent5"/>
                </a:solidFill>
                <a:latin typeface="+mj-lt"/>
                <a:cs typeface="Courier New" panose="02070309020205020404" pitchFamily="49" charset="0"/>
              </a:rPr>
              <a:t>reference variable – </a:t>
            </a:r>
            <a:r>
              <a:rPr lang="en-US" sz="3000" dirty="0" smtClean="0">
                <a:solidFill>
                  <a:schemeClr val="accent5"/>
                </a:solidFill>
                <a:latin typeface="+mj-lt"/>
                <a:cs typeface="Courier New" panose="02070309020205020404" pitchFamily="49" charset="0"/>
              </a:rPr>
              <a:t>which can be used as a function parameter to reference the original variable. To declare a reference variable, place the ampersand </a:t>
            </a:r>
            <a:r>
              <a:rPr lang="en-US" sz="3000" b="1" dirty="0" smtClean="0">
                <a:solidFill>
                  <a:schemeClr val="accent5"/>
                </a:solidFill>
                <a:latin typeface="+mj-lt"/>
                <a:cs typeface="Courier New" panose="02070309020205020404" pitchFamily="49" charset="0"/>
              </a:rPr>
              <a:t>(&amp;) </a:t>
            </a:r>
            <a:r>
              <a:rPr lang="en-US" sz="3000" dirty="0" smtClean="0">
                <a:solidFill>
                  <a:schemeClr val="accent5"/>
                </a:solidFill>
                <a:latin typeface="+mj-lt"/>
                <a:cs typeface="Courier New" panose="02070309020205020404" pitchFamily="49" charset="0"/>
              </a:rPr>
              <a:t>in front of the variable or after the data type for the variable. For example, the following code declares a reference variable </a:t>
            </a:r>
            <a:r>
              <a:rPr lang="en-US" sz="3000" b="1" dirty="0" smtClean="0">
                <a:solidFill>
                  <a:schemeClr val="accent5"/>
                </a:solidFill>
                <a:latin typeface="+mj-lt"/>
                <a:cs typeface="Courier New" panose="02070309020205020404" pitchFamily="49" charset="0"/>
              </a:rPr>
              <a:t>r </a:t>
            </a:r>
            <a:r>
              <a:rPr lang="en-US" sz="3000" dirty="0" smtClean="0">
                <a:solidFill>
                  <a:schemeClr val="accent5"/>
                </a:solidFill>
                <a:latin typeface="+mj-lt"/>
                <a:cs typeface="Courier New" panose="02070309020205020404" pitchFamily="49" charset="0"/>
              </a:rPr>
              <a:t>that refers to variable </a:t>
            </a:r>
            <a:r>
              <a:rPr lang="en-US" sz="3000" b="1" dirty="0" smtClean="0">
                <a:solidFill>
                  <a:schemeClr val="accent5"/>
                </a:solidFill>
                <a:latin typeface="+mj-lt"/>
                <a:cs typeface="Courier New" panose="02070309020205020404" pitchFamily="49" charset="0"/>
              </a:rPr>
              <a:t>count.  </a:t>
            </a:r>
          </a:p>
          <a:p>
            <a:pPr algn="just">
              <a:lnSpc>
                <a:spcPct val="150000"/>
              </a:lnSpc>
            </a:pPr>
            <a:r>
              <a:rPr lang="en-US" sz="3000" b="1" dirty="0" err="1" smtClean="0">
                <a:solidFill>
                  <a:schemeClr val="tx1"/>
                </a:solidFill>
                <a:latin typeface="Courier New" panose="02070309020205020404" pitchFamily="49" charset="0"/>
                <a:cs typeface="Courier New" panose="02070309020205020404" pitchFamily="49" charset="0"/>
              </a:rPr>
              <a:t>int</a:t>
            </a:r>
            <a:r>
              <a:rPr lang="en-US" sz="3000" b="1" dirty="0">
                <a:solidFill>
                  <a:schemeClr val="tx1"/>
                </a:solidFill>
                <a:latin typeface="Courier New" panose="02070309020205020404" pitchFamily="49" charset="0"/>
                <a:cs typeface="Courier New" panose="02070309020205020404" pitchFamily="49" charset="0"/>
              </a:rPr>
              <a:t> </a:t>
            </a:r>
            <a:r>
              <a:rPr lang="en-US" sz="3000" b="1" dirty="0" smtClean="0">
                <a:solidFill>
                  <a:schemeClr val="tx1"/>
                </a:solidFill>
                <a:latin typeface="Courier New" panose="02070309020205020404" pitchFamily="49" charset="0"/>
                <a:cs typeface="Courier New" panose="02070309020205020404" pitchFamily="49" charset="0"/>
              </a:rPr>
              <a:t>&amp;r = count</a:t>
            </a:r>
            <a:r>
              <a:rPr lang="en-US" sz="3000" b="1" dirty="0" smtClean="0">
                <a:solidFill>
                  <a:schemeClr val="accent5"/>
                </a:solidFill>
                <a:latin typeface="Courier New" panose="02070309020205020404" pitchFamily="49" charset="0"/>
                <a:cs typeface="Courier New" panose="02070309020205020404" pitchFamily="49" charset="0"/>
              </a:rPr>
              <a:t> or </a:t>
            </a:r>
            <a:r>
              <a:rPr lang="en-US" sz="3000" b="1" dirty="0" err="1" smtClean="0">
                <a:solidFill>
                  <a:schemeClr val="tx1"/>
                </a:solidFill>
                <a:latin typeface="Courier New" panose="02070309020205020404" pitchFamily="49" charset="0"/>
                <a:cs typeface="Courier New" panose="02070309020205020404" pitchFamily="49" charset="0"/>
              </a:rPr>
              <a:t>int</a:t>
            </a:r>
            <a:r>
              <a:rPr lang="en-US" sz="3000" b="1" dirty="0" smtClean="0">
                <a:solidFill>
                  <a:schemeClr val="tx1"/>
                </a:solidFill>
                <a:latin typeface="Courier New" panose="02070309020205020404" pitchFamily="49" charset="0"/>
                <a:cs typeface="Courier New" panose="02070309020205020404" pitchFamily="49" charset="0"/>
              </a:rPr>
              <a:t>&amp; r </a:t>
            </a:r>
            <a:r>
              <a:rPr lang="en-US" sz="3000" b="1" dirty="0">
                <a:solidFill>
                  <a:schemeClr val="tx1"/>
                </a:solidFill>
                <a:latin typeface="Courier New" panose="02070309020205020404" pitchFamily="49" charset="0"/>
                <a:cs typeface="Courier New" panose="02070309020205020404" pitchFamily="49" charset="0"/>
              </a:rPr>
              <a:t>= count</a:t>
            </a:r>
            <a:r>
              <a:rPr lang="en-US" sz="3000" b="1" dirty="0">
                <a:solidFill>
                  <a:schemeClr val="accent5"/>
                </a:solidFill>
                <a:latin typeface="Courier New" panose="02070309020205020404" pitchFamily="49" charset="0"/>
                <a:cs typeface="Courier New" panose="02070309020205020404" pitchFamily="49" charset="0"/>
              </a:rPr>
              <a:t> </a:t>
            </a:r>
            <a:r>
              <a:rPr lang="en-US" sz="3000" b="1" dirty="0" smtClean="0">
                <a:solidFill>
                  <a:schemeClr val="accent5"/>
                </a:solidFill>
                <a:latin typeface="Courier New" panose="02070309020205020404" pitchFamily="49" charset="0"/>
                <a:cs typeface="Courier New" panose="02070309020205020404" pitchFamily="49" charset="0"/>
              </a:rPr>
              <a:t>or </a:t>
            </a:r>
            <a:r>
              <a:rPr lang="en-US" sz="3000" b="1" dirty="0" err="1">
                <a:solidFill>
                  <a:schemeClr val="tx1"/>
                </a:solidFill>
                <a:latin typeface="Courier New" panose="02070309020205020404" pitchFamily="49" charset="0"/>
                <a:cs typeface="Courier New" panose="02070309020205020404" pitchFamily="49" charset="0"/>
              </a:rPr>
              <a:t>int</a:t>
            </a:r>
            <a:r>
              <a:rPr lang="en-US" sz="3000" b="1" dirty="0">
                <a:solidFill>
                  <a:schemeClr val="tx1"/>
                </a:solidFill>
                <a:latin typeface="Courier New" panose="02070309020205020404" pitchFamily="49" charset="0"/>
                <a:cs typeface="Courier New" panose="02070309020205020404" pitchFamily="49" charset="0"/>
              </a:rPr>
              <a:t> </a:t>
            </a:r>
            <a:r>
              <a:rPr lang="en-US" sz="3000" b="1" dirty="0" smtClean="0">
                <a:solidFill>
                  <a:schemeClr val="tx1"/>
                </a:solidFill>
                <a:latin typeface="Courier New" panose="02070309020205020404" pitchFamily="49" charset="0"/>
                <a:cs typeface="Courier New" panose="02070309020205020404" pitchFamily="49" charset="0"/>
              </a:rPr>
              <a:t>&amp; r </a:t>
            </a:r>
            <a:r>
              <a:rPr lang="en-US" sz="3000" b="1" dirty="0">
                <a:solidFill>
                  <a:schemeClr val="tx1"/>
                </a:solidFill>
                <a:latin typeface="Courier New" panose="02070309020205020404" pitchFamily="49" charset="0"/>
                <a:cs typeface="Courier New" panose="02070309020205020404" pitchFamily="49" charset="0"/>
              </a:rPr>
              <a:t>= count</a:t>
            </a:r>
            <a:r>
              <a:rPr lang="en-US" sz="3000" b="1" dirty="0">
                <a:solidFill>
                  <a:schemeClr val="accent5"/>
                </a:solidFill>
                <a:latin typeface="Courier New" panose="02070309020205020404" pitchFamily="49" charset="0"/>
                <a:cs typeface="Courier New" panose="02070309020205020404" pitchFamily="49" charset="0"/>
              </a:rPr>
              <a:t> </a:t>
            </a:r>
            <a:endParaRPr lang="en-US" sz="3000" b="1" dirty="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6558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a:srcRect l="15670" t="12216" r="44846" b="15739"/>
          <a:stretch/>
        </p:blipFill>
        <p:spPr>
          <a:xfrm>
            <a:off x="332627" y="1433761"/>
            <a:ext cx="5137265" cy="5270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9039" y="1433761"/>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1265680873"/>
              </p:ext>
            </p:extLst>
          </p:nvPr>
        </p:nvGraphicFramePr>
        <p:xfrm>
          <a:off x="5692843" y="1433761"/>
          <a:ext cx="5030575" cy="1737360"/>
        </p:xfrm>
        <a:graphic>
          <a:graphicData uri="http://schemas.openxmlformats.org/drawingml/2006/table">
            <a:tbl>
              <a:tblPr firstRow="1" bandRow="1">
                <a:tableStyleId>{3B4B98B0-60AC-42C2-AFA5-B58CD77FA1E5}</a:tableStyleId>
              </a:tblPr>
              <a:tblGrid>
                <a:gridCol w="5030575">
                  <a:extLst>
                    <a:ext uri="{9D8B030D-6E8A-4147-A177-3AD203B41FA5}">
                      <a16:colId xmlns:a16="http://schemas.microsoft.com/office/drawing/2014/main" val="20000"/>
                    </a:ext>
                  </a:extLst>
                </a:gridCol>
              </a:tblGrid>
              <a:tr h="1158240">
                <a:tc>
                  <a:txBody>
                    <a:bodyPr/>
                    <a:lstStyle/>
                    <a:p>
                      <a:r>
                        <a:rPr lang="en-US" sz="1800" b="0" dirty="0" smtClean="0">
                          <a:latin typeface="Courier New" panose="02070309020205020404" pitchFamily="49" charset="0"/>
                          <a:cs typeface="Courier New" panose="02070309020205020404" pitchFamily="49" charset="0"/>
                        </a:rPr>
                        <a:t>count is 1</a:t>
                      </a:r>
                    </a:p>
                    <a:p>
                      <a:r>
                        <a:rPr lang="en-US" sz="1800" b="0" dirty="0" smtClean="0">
                          <a:latin typeface="Courier New" panose="02070309020205020404" pitchFamily="49" charset="0"/>
                          <a:cs typeface="Courier New" panose="02070309020205020404" pitchFamily="49" charset="0"/>
                        </a:rPr>
                        <a:t>r is 1</a:t>
                      </a:r>
                    </a:p>
                    <a:p>
                      <a:r>
                        <a:rPr lang="en-US" sz="1800" b="0" dirty="0" smtClean="0">
                          <a:latin typeface="Courier New" panose="02070309020205020404" pitchFamily="49" charset="0"/>
                          <a:cs typeface="Courier New" panose="02070309020205020404" pitchFamily="49" charset="0"/>
                        </a:rPr>
                        <a:t>count is 2</a:t>
                      </a:r>
                    </a:p>
                    <a:p>
                      <a:r>
                        <a:rPr lang="en-US" sz="1800" b="0" dirty="0" smtClean="0">
                          <a:latin typeface="Courier New" panose="02070309020205020404" pitchFamily="49" charset="0"/>
                          <a:cs typeface="Courier New" panose="02070309020205020404" pitchFamily="49" charset="0"/>
                        </a:rPr>
                        <a:t>r is 2</a:t>
                      </a:r>
                    </a:p>
                    <a:p>
                      <a:r>
                        <a:rPr lang="en-US" sz="1800" b="0" dirty="0" smtClean="0">
                          <a:latin typeface="Courier New" panose="02070309020205020404" pitchFamily="49" charset="0"/>
                          <a:cs typeface="Courier New" panose="02070309020205020404" pitchFamily="49" charset="0"/>
                        </a:rPr>
                        <a:t>count is 10</a:t>
                      </a:r>
                    </a:p>
                    <a:p>
                      <a:r>
                        <a:rPr lang="en-US" sz="1800" b="0" dirty="0" smtClean="0">
                          <a:latin typeface="Courier New" panose="02070309020205020404" pitchFamily="49" charset="0"/>
                          <a:cs typeface="Courier New" panose="02070309020205020404" pitchFamily="49" charset="0"/>
                        </a:rPr>
                        <a:t>r is 10</a:t>
                      </a:r>
                    </a:p>
                  </a:txBody>
                  <a:tcPr>
                    <a:solidFill>
                      <a:schemeClr val="bg2"/>
                    </a:solidFill>
                  </a:tcPr>
                </a:tc>
                <a:extLst>
                  <a:ext uri="{0D108BD9-81ED-4DB2-BD59-A6C34878D82A}">
                    <a16:rowId xmlns:a16="http://schemas.microsoft.com/office/drawing/2014/main" val="10000"/>
                  </a:ext>
                </a:extLst>
              </a:tr>
            </a:tbl>
          </a:graphicData>
        </a:graphic>
      </p:graphicFrame>
      <p:grpSp>
        <p:nvGrpSpPr>
          <p:cNvPr id="25" name="Group 24"/>
          <p:cNvGrpSpPr/>
          <p:nvPr/>
        </p:nvGrpSpPr>
        <p:grpSpPr>
          <a:xfrm>
            <a:off x="5878608" y="3936133"/>
            <a:ext cx="5498709" cy="1259152"/>
            <a:chOff x="5878608" y="3936133"/>
            <a:chExt cx="5498709" cy="1259152"/>
          </a:xfrm>
        </p:grpSpPr>
        <p:grpSp>
          <p:nvGrpSpPr>
            <p:cNvPr id="22" name="Group 21"/>
            <p:cNvGrpSpPr/>
            <p:nvPr/>
          </p:nvGrpSpPr>
          <p:grpSpPr>
            <a:xfrm>
              <a:off x="5878608" y="3936133"/>
              <a:ext cx="5498709" cy="1074486"/>
              <a:chOff x="5726093" y="3892146"/>
              <a:chExt cx="5498709" cy="1074486"/>
            </a:xfrm>
          </p:grpSpPr>
          <p:sp>
            <p:nvSpPr>
              <p:cNvPr id="3" name="TextBox 2"/>
              <p:cNvSpPr txBox="1"/>
              <p:nvPr/>
            </p:nvSpPr>
            <p:spPr>
              <a:xfrm>
                <a:off x="7197958" y="3906982"/>
                <a:ext cx="10972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1</a:t>
                </a:r>
                <a:endParaRPr lang="ru-RU" dirty="0"/>
              </a:p>
            </p:txBody>
          </p:sp>
          <p:sp>
            <p:nvSpPr>
              <p:cNvPr id="12" name="TextBox 11"/>
              <p:cNvSpPr txBox="1"/>
              <p:nvPr/>
            </p:nvSpPr>
            <p:spPr>
              <a:xfrm>
                <a:off x="10127522" y="3906982"/>
                <a:ext cx="10972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2</a:t>
                </a:r>
                <a:endParaRPr lang="ru-RU" dirty="0"/>
              </a:p>
            </p:txBody>
          </p:sp>
          <p:cxnSp>
            <p:nvCxnSpPr>
              <p:cNvPr id="11" name="Straight Arrow Connector 10"/>
              <p:cNvCxnSpPr>
                <a:endCxn id="3" idx="1"/>
              </p:cNvCxnSpPr>
              <p:nvPr/>
            </p:nvCxnSpPr>
            <p:spPr>
              <a:xfrm>
                <a:off x="6467302" y="4091648"/>
                <a:ext cx="730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26093" y="3892146"/>
                <a:ext cx="720838" cy="369332"/>
              </a:xfrm>
              <a:prstGeom prst="rect">
                <a:avLst/>
              </a:prstGeom>
              <a:noFill/>
            </p:spPr>
            <p:txBody>
              <a:bodyPr wrap="none" rtlCol="0">
                <a:spAutoFit/>
              </a:bodyPr>
              <a:lstStyle/>
              <a:p>
                <a:r>
                  <a:rPr lang="en-US" dirty="0" smtClean="0"/>
                  <a:t>count</a:t>
                </a:r>
                <a:endParaRPr lang="ru-RU" dirty="0"/>
              </a:p>
            </p:txBody>
          </p:sp>
          <p:sp>
            <p:nvSpPr>
              <p:cNvPr id="17" name="TextBox 16"/>
              <p:cNvSpPr txBox="1"/>
              <p:nvPr/>
            </p:nvSpPr>
            <p:spPr>
              <a:xfrm>
                <a:off x="8685846" y="3934104"/>
                <a:ext cx="720838" cy="369332"/>
              </a:xfrm>
              <a:prstGeom prst="rect">
                <a:avLst/>
              </a:prstGeom>
              <a:noFill/>
            </p:spPr>
            <p:txBody>
              <a:bodyPr wrap="none" rtlCol="0">
                <a:spAutoFit/>
              </a:bodyPr>
              <a:lstStyle/>
              <a:p>
                <a:r>
                  <a:rPr lang="en-US" dirty="0" smtClean="0"/>
                  <a:t>count</a:t>
                </a:r>
                <a:endParaRPr lang="ru-RU" dirty="0"/>
              </a:p>
            </p:txBody>
          </p:sp>
          <p:cxnSp>
            <p:nvCxnSpPr>
              <p:cNvPr id="18" name="Straight Arrow Connector 17"/>
              <p:cNvCxnSpPr/>
              <p:nvPr/>
            </p:nvCxnSpPr>
            <p:spPr>
              <a:xfrm>
                <a:off x="9406684" y="4112831"/>
                <a:ext cx="730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1" idx="3"/>
              </p:cNvCxnSpPr>
              <p:nvPr/>
            </p:nvCxnSpPr>
            <p:spPr>
              <a:xfrm flipV="1">
                <a:off x="6467302" y="4276314"/>
                <a:ext cx="730656" cy="504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02486" y="4596546"/>
                <a:ext cx="264816" cy="369332"/>
              </a:xfrm>
              <a:prstGeom prst="rect">
                <a:avLst/>
              </a:prstGeom>
              <a:noFill/>
            </p:spPr>
            <p:txBody>
              <a:bodyPr wrap="none" rtlCol="0">
                <a:spAutoFit/>
              </a:bodyPr>
              <a:lstStyle/>
              <a:p>
                <a:r>
                  <a:rPr lang="en-US" dirty="0" smtClean="0"/>
                  <a:t>r</a:t>
                </a:r>
                <a:endParaRPr lang="ru-RU" dirty="0"/>
              </a:p>
            </p:txBody>
          </p:sp>
          <p:cxnSp>
            <p:nvCxnSpPr>
              <p:cNvPr id="23" name="Straight Arrow Connector 22"/>
              <p:cNvCxnSpPr>
                <a:stCxn id="24" idx="3"/>
              </p:cNvCxnSpPr>
              <p:nvPr/>
            </p:nvCxnSpPr>
            <p:spPr>
              <a:xfrm flipV="1">
                <a:off x="9396866" y="4277068"/>
                <a:ext cx="730656" cy="504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132050" y="4597300"/>
                <a:ext cx="264816" cy="369332"/>
              </a:xfrm>
              <a:prstGeom prst="rect">
                <a:avLst/>
              </a:prstGeom>
              <a:noFill/>
            </p:spPr>
            <p:txBody>
              <a:bodyPr wrap="none" rtlCol="0">
                <a:spAutoFit/>
              </a:bodyPr>
              <a:lstStyle/>
              <a:p>
                <a:r>
                  <a:rPr lang="en-US" dirty="0" smtClean="0"/>
                  <a:t>r</a:t>
                </a:r>
                <a:endParaRPr lang="ru-RU" dirty="0"/>
              </a:p>
            </p:txBody>
          </p:sp>
        </p:grpSp>
        <p:sp>
          <p:nvSpPr>
            <p:cNvPr id="26" name="TextBox 25"/>
            <p:cNvSpPr txBox="1"/>
            <p:nvPr/>
          </p:nvSpPr>
          <p:spPr>
            <a:xfrm>
              <a:off x="7350473" y="4825953"/>
              <a:ext cx="436338" cy="369332"/>
            </a:xfrm>
            <a:prstGeom prst="rect">
              <a:avLst/>
            </a:prstGeom>
            <a:noFill/>
          </p:spPr>
          <p:txBody>
            <a:bodyPr wrap="none" rtlCol="0">
              <a:spAutoFit/>
            </a:bodyPr>
            <a:lstStyle/>
            <a:p>
              <a:r>
                <a:rPr lang="en-US" dirty="0" smtClean="0"/>
                <a:t>(a)</a:t>
              </a:r>
              <a:endParaRPr lang="ru-RU" dirty="0"/>
            </a:p>
          </p:txBody>
        </p:sp>
        <p:sp>
          <p:nvSpPr>
            <p:cNvPr id="27" name="TextBox 26"/>
            <p:cNvSpPr txBox="1"/>
            <p:nvPr/>
          </p:nvSpPr>
          <p:spPr>
            <a:xfrm>
              <a:off x="10283560" y="4825953"/>
              <a:ext cx="447558" cy="369332"/>
            </a:xfrm>
            <a:prstGeom prst="rect">
              <a:avLst/>
            </a:prstGeom>
            <a:noFill/>
          </p:spPr>
          <p:txBody>
            <a:bodyPr wrap="none" rtlCol="0">
              <a:spAutoFit/>
            </a:bodyPr>
            <a:lstStyle/>
            <a:p>
              <a:r>
                <a:rPr lang="en-US" dirty="0" smtClean="0"/>
                <a:t>(b)</a:t>
              </a:r>
              <a:endParaRPr lang="ru-RU" dirty="0"/>
            </a:p>
          </p:txBody>
        </p:sp>
      </p:grpSp>
    </p:spTree>
    <p:extLst>
      <p:ext uri="{BB962C8B-B14F-4D97-AF65-F5344CB8AC3E}">
        <p14:creationId xmlns:p14="http://schemas.microsoft.com/office/powerpoint/2010/main" val="27737478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Increment with pass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39" y="1467011"/>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2725435663"/>
              </p:ext>
            </p:extLst>
          </p:nvPr>
        </p:nvGraphicFramePr>
        <p:xfrm>
          <a:off x="6600305" y="1467011"/>
          <a:ext cx="4318734" cy="914400"/>
        </p:xfrm>
        <a:graphic>
          <a:graphicData uri="http://schemas.openxmlformats.org/drawingml/2006/table">
            <a:tbl>
              <a:tblPr firstRow="1" bandRow="1">
                <a:tableStyleId>{3B4B98B0-60AC-42C2-AFA5-B58CD77FA1E5}</a:tableStyleId>
              </a:tblPr>
              <a:tblGrid>
                <a:gridCol w="4318734">
                  <a:extLst>
                    <a:ext uri="{9D8B030D-6E8A-4147-A177-3AD203B41FA5}">
                      <a16:colId xmlns:a16="http://schemas.microsoft.com/office/drawing/2014/main" val="20000"/>
                    </a:ext>
                  </a:extLst>
                </a:gridCol>
              </a:tblGrid>
              <a:tr h="910429">
                <a:tc>
                  <a:txBody>
                    <a:bodyPr/>
                    <a:lstStyle/>
                    <a:p>
                      <a:r>
                        <a:rPr lang="en-US" sz="1800" b="0" dirty="0" smtClean="0">
                          <a:latin typeface="Courier New" panose="02070309020205020404" pitchFamily="49" charset="0"/>
                          <a:cs typeface="Courier New" panose="02070309020205020404" pitchFamily="49" charset="0"/>
                        </a:rPr>
                        <a:t>Before the call, x is 1</a:t>
                      </a:r>
                    </a:p>
                    <a:p>
                      <a:r>
                        <a:rPr lang="en-US" sz="1800" b="0" dirty="0" smtClean="0">
                          <a:latin typeface="Courier New" panose="02070309020205020404" pitchFamily="49" charset="0"/>
                          <a:cs typeface="Courier New" panose="02070309020205020404" pitchFamily="49" charset="0"/>
                        </a:rPr>
                        <a:t>n inside the function is 2</a:t>
                      </a:r>
                    </a:p>
                    <a:p>
                      <a:r>
                        <a:rPr lang="en-US" sz="1800" b="0" dirty="0" smtClean="0">
                          <a:latin typeface="Courier New" panose="02070309020205020404" pitchFamily="49" charset="0"/>
                          <a:cs typeface="Courier New" panose="02070309020205020404" pitchFamily="49" charset="0"/>
                        </a:rPr>
                        <a:t>After the call, x is 2</a:t>
                      </a:r>
                    </a:p>
                  </a:txBody>
                  <a:tcPr>
                    <a:solidFill>
                      <a:schemeClr val="bg2"/>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rotWithShape="1">
          <a:blip r:embed="rId4"/>
          <a:srcRect l="15925" t="12216" r="37818" b="30057"/>
          <a:stretch/>
        </p:blipFill>
        <p:spPr>
          <a:xfrm>
            <a:off x="332627" y="1490039"/>
            <a:ext cx="6018415" cy="4222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6905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657600" y="297810"/>
            <a:ext cx="817799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Passing Arguments by Reference</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16" idx="2"/>
          </p:cNvCxnSpPr>
          <p:nvPr/>
        </p:nvCxnSpPr>
        <p:spPr>
          <a:xfrm>
            <a:off x="2975217" y="5930532"/>
            <a:ext cx="13957" cy="509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l="15798" t="12444" r="24402" b="35966"/>
          <a:stretch/>
        </p:blipFill>
        <p:spPr>
          <a:xfrm>
            <a:off x="913653" y="1424678"/>
            <a:ext cx="10340915" cy="5015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50160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340414"/>
            <a:ext cx="11502968" cy="10423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accent5"/>
                </a:solidFill>
                <a:latin typeface="+mj-lt"/>
                <a:cs typeface="Courier New" panose="02070309020205020404" pitchFamily="49" charset="0"/>
              </a:rPr>
              <a:t>	What is pass-by-value? What is pass-by-reference? Show the result of the following programs:</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925" t="12898" r="42802" b="27329"/>
          <a:stretch/>
        </p:blipFill>
        <p:spPr>
          <a:xfrm>
            <a:off x="382502" y="2261061"/>
            <a:ext cx="5370022" cy="43724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4"/>
          <a:srcRect l="15798" t="12216" r="42035" b="27330"/>
          <a:stretch/>
        </p:blipFill>
        <p:spPr>
          <a:xfrm>
            <a:off x="6399188" y="2261061"/>
            <a:ext cx="5424525" cy="43724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2842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Defining a Function</a:t>
            </a:r>
            <a:endParaRPr lang="ru-RU" dirty="0">
              <a:solidFill>
                <a:schemeClr val="accent5"/>
              </a:solidFill>
            </a:endParaRPr>
          </a:p>
        </p:txBody>
      </p:sp>
      <p:sp>
        <p:nvSpPr>
          <p:cNvPr id="5" name="Подзаголовок 4"/>
          <p:cNvSpPr>
            <a:spLocks noGrp="1"/>
          </p:cNvSpPr>
          <p:nvPr>
            <p:ph type="subTitle" idx="1"/>
          </p:nvPr>
        </p:nvSpPr>
        <p:spPr>
          <a:xfrm>
            <a:off x="332627" y="1650460"/>
            <a:ext cx="11502968" cy="1541920"/>
          </a:xfrm>
        </p:spPr>
        <p:txBody>
          <a:bodyPr>
            <a:noAutofit/>
          </a:bodyPr>
          <a:lstStyle/>
          <a:p>
            <a:pPr algn="just"/>
            <a:r>
              <a:rPr lang="en-US" sz="3000" dirty="0" smtClean="0">
                <a:solidFill>
                  <a:schemeClr val="accent5">
                    <a:lumMod val="75000"/>
                  </a:schemeClr>
                </a:solidFill>
                <a:latin typeface="+mj-lt"/>
              </a:rPr>
              <a:t>	A function definition consists of its function name, parameters, return value type, and body.</a:t>
            </a:r>
          </a:p>
          <a:p>
            <a:pPr algn="just"/>
            <a:r>
              <a:rPr lang="en-US" sz="3000" dirty="0">
                <a:solidFill>
                  <a:schemeClr val="accent5">
                    <a:lumMod val="75000"/>
                  </a:schemeClr>
                </a:solidFill>
                <a:latin typeface="+mj-lt"/>
              </a:rPr>
              <a:t>	</a:t>
            </a:r>
            <a:r>
              <a:rPr lang="en-US" sz="3000" dirty="0" smtClean="0">
                <a:solidFill>
                  <a:schemeClr val="accent5">
                    <a:lumMod val="75000"/>
                  </a:schemeClr>
                </a:solidFill>
                <a:latin typeface="+mj-lt"/>
              </a:rPr>
              <a:t>The syntax for defining a function is as follows:</a:t>
            </a:r>
          </a:p>
          <a:p>
            <a:pPr algn="just"/>
            <a:endParaRPr lang="en-US" sz="3000" dirty="0" smtClean="0">
              <a:solidFill>
                <a:schemeClr val="accent5">
                  <a:lumMod val="75000"/>
                </a:schemeClr>
              </a:solidFill>
              <a:latin typeface="+mj-lt"/>
            </a:endParaRPr>
          </a:p>
          <a:p>
            <a:pPr algn="just"/>
            <a:r>
              <a:rPr lang="en-US" sz="3000" dirty="0">
                <a:solidFill>
                  <a:schemeClr val="accent5">
                    <a:lumMod val="75000"/>
                  </a:schemeClr>
                </a:solidFill>
                <a:latin typeface="+mj-lt"/>
              </a:rPr>
              <a:t>	</a:t>
            </a:r>
            <a:endParaRPr lang="en-US" sz="3000" dirty="0" smtClean="0">
              <a:solidFill>
                <a:schemeClr val="accent5">
                  <a:lumMod val="75000"/>
                </a:schemeClr>
              </a:solidFill>
              <a:latin typeface="+mj-lt"/>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971" t="16283" r="41493" b="70559"/>
          <a:stretch/>
        </p:blipFill>
        <p:spPr>
          <a:xfrm>
            <a:off x="1656496" y="3605619"/>
            <a:ext cx="8855229" cy="1540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25690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286" t="12216" r="61330" b="20966"/>
          <a:stretch/>
        </p:blipFill>
        <p:spPr>
          <a:xfrm>
            <a:off x="1830112" y="1443123"/>
            <a:ext cx="3302049" cy="530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rotWithShape="1">
          <a:blip r:embed="rId4"/>
          <a:srcRect l="15159" t="12216" r="61841" b="21647"/>
          <a:stretch/>
        </p:blipFill>
        <p:spPr>
          <a:xfrm>
            <a:off x="7768812" y="1443123"/>
            <a:ext cx="3270489" cy="5287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1650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8"/>
            <a:ext cx="5602660" cy="491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A student wrote the following function to find the minimum and maximum number between two values </a:t>
            </a:r>
            <a:r>
              <a:rPr lang="en-US" sz="3000" b="1" dirty="0" smtClean="0">
                <a:solidFill>
                  <a:schemeClr val="accent5"/>
                </a:solidFill>
                <a:latin typeface="+mj-lt"/>
                <a:cs typeface="Courier New" panose="02070309020205020404" pitchFamily="49" charset="0"/>
              </a:rPr>
              <a:t>a </a:t>
            </a:r>
            <a:r>
              <a:rPr lang="en-US" sz="3000" dirty="0" smtClean="0">
                <a:solidFill>
                  <a:schemeClr val="accent5"/>
                </a:solidFill>
                <a:latin typeface="+mj-lt"/>
                <a:cs typeface="Courier New" panose="02070309020205020404" pitchFamily="49" charset="0"/>
              </a:rPr>
              <a:t>and </a:t>
            </a:r>
            <a:r>
              <a:rPr lang="en-US" sz="3000" b="1" dirty="0" smtClean="0">
                <a:solidFill>
                  <a:schemeClr val="accent5"/>
                </a:solidFill>
                <a:latin typeface="+mj-lt"/>
                <a:cs typeface="Courier New" panose="02070309020205020404" pitchFamily="49" charset="0"/>
              </a:rPr>
              <a:t>b. </a:t>
            </a:r>
            <a:r>
              <a:rPr lang="en-US" sz="3000" dirty="0" smtClean="0">
                <a:solidFill>
                  <a:schemeClr val="accent5"/>
                </a:solidFill>
                <a:latin typeface="+mj-lt"/>
                <a:cs typeface="Courier New" panose="02070309020205020404" pitchFamily="49" charset="0"/>
              </a:rPr>
              <a:t>What is wrong in the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414" t="12444" r="42930" b="18920"/>
          <a:stretch/>
        </p:blipFill>
        <p:spPr>
          <a:xfrm>
            <a:off x="6099816" y="1373661"/>
            <a:ext cx="5735779" cy="5313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76144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490038"/>
            <a:ext cx="5602660" cy="491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A student wrote the following function to find the minimum and maximum number between two values </a:t>
            </a:r>
            <a:r>
              <a:rPr lang="en-US" sz="3000" b="1" dirty="0" smtClean="0">
                <a:solidFill>
                  <a:schemeClr val="accent5"/>
                </a:solidFill>
                <a:latin typeface="+mj-lt"/>
                <a:cs typeface="Courier New" panose="02070309020205020404" pitchFamily="49" charset="0"/>
              </a:rPr>
              <a:t>a </a:t>
            </a:r>
            <a:r>
              <a:rPr lang="en-US" sz="3000" dirty="0" smtClean="0">
                <a:solidFill>
                  <a:schemeClr val="accent5"/>
                </a:solidFill>
                <a:latin typeface="+mj-lt"/>
                <a:cs typeface="Courier New" panose="02070309020205020404" pitchFamily="49" charset="0"/>
              </a:rPr>
              <a:t>and </a:t>
            </a:r>
            <a:r>
              <a:rPr lang="en-US" sz="3000" b="1" dirty="0" smtClean="0">
                <a:solidFill>
                  <a:schemeClr val="accent5"/>
                </a:solidFill>
                <a:latin typeface="+mj-lt"/>
                <a:cs typeface="Courier New" panose="02070309020205020404" pitchFamily="49" charset="0"/>
              </a:rPr>
              <a:t>b. </a:t>
            </a:r>
            <a:r>
              <a:rPr lang="en-US" sz="3000" dirty="0" smtClean="0">
                <a:solidFill>
                  <a:schemeClr val="accent5"/>
                </a:solidFill>
                <a:latin typeface="+mj-lt"/>
                <a:cs typeface="Courier New" panose="02070309020205020404" pitchFamily="49" charset="0"/>
              </a:rPr>
              <a:t>What is wrong in the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5287" t="11989" r="43185" b="18693"/>
          <a:stretch/>
        </p:blipFill>
        <p:spPr>
          <a:xfrm>
            <a:off x="6035039" y="1346660"/>
            <a:ext cx="5800556" cy="5443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31085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Check Point</a:t>
            </a:r>
            <a:endParaRPr lang="ru-RU" dirty="0">
              <a:solidFill>
                <a:schemeClr val="accent5"/>
              </a:solidFill>
            </a:endParaRPr>
          </a:p>
        </p:txBody>
      </p:sp>
      <p:sp>
        <p:nvSpPr>
          <p:cNvPr id="10" name="Подзаголовок 4"/>
          <p:cNvSpPr txBox="1">
            <a:spLocks/>
          </p:cNvSpPr>
          <p:nvPr/>
        </p:nvSpPr>
        <p:spPr>
          <a:xfrm>
            <a:off x="332627" y="1905673"/>
            <a:ext cx="7148828" cy="9705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What is wrong in the following program?</a:t>
            </a: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542" t="12216" r="59797" b="31875"/>
          <a:stretch/>
        </p:blipFill>
        <p:spPr>
          <a:xfrm>
            <a:off x="7631083" y="1357037"/>
            <a:ext cx="4204512" cy="5359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29892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Constant Reference Parameters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960271"/>
            <a:ext cx="6151300" cy="21147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You can specify a constant reference parameter to prevent its value from being changed by accident.</a:t>
            </a:r>
          </a:p>
        </p:txBody>
      </p:sp>
      <p:pic>
        <p:nvPicPr>
          <p:cNvPr id="5" name="Picture 4"/>
          <p:cNvPicPr>
            <a:picLocks noChangeAspect="1"/>
          </p:cNvPicPr>
          <p:nvPr/>
        </p:nvPicPr>
        <p:blipFill rotWithShape="1">
          <a:blip r:embed="rId3"/>
          <a:srcRect l="15287" t="12216" r="56091" b="34148"/>
          <a:stretch/>
        </p:blipFill>
        <p:spPr>
          <a:xfrm>
            <a:off x="6681703" y="1359998"/>
            <a:ext cx="5153892" cy="5429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7085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307843" y="297810"/>
            <a:ext cx="8527753"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Converting Hexadecimals to Decimals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Подзаголовок 4"/>
              <p:cNvSpPr txBox="1">
                <a:spLocks/>
              </p:cNvSpPr>
              <p:nvPr/>
            </p:nvSpPr>
            <p:spPr>
              <a:xfrm>
                <a:off x="332627" y="1443123"/>
                <a:ext cx="11502968" cy="47914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This section presents a program that converts a hexadecimal number into a decimal number.</a:t>
                </a:r>
              </a:p>
              <a:p>
                <a:pPr algn="just">
                  <a:lnSpc>
                    <a:spcPct val="150000"/>
                  </a:lnSpc>
                </a:pPr>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Given a hexadecimal number </a:t>
                </a:r>
                <a14:m>
                  <m:oMath xmlns:m="http://schemas.openxmlformats.org/officeDocument/2006/math">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𝑛</m:t>
                        </m:r>
                      </m:sub>
                    </m:sSub>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𝑛</m:t>
                        </m:r>
                        <m:r>
                          <a:rPr lang="en-US" sz="3000" b="0" i="1" smtClean="0">
                            <a:solidFill>
                              <a:schemeClr val="accent5"/>
                            </a:solidFill>
                            <a:latin typeface="Cambria Math" panose="02040503050406030204" pitchFamily="18" charset="0"/>
                            <a:cs typeface="Courier New" panose="02070309020205020404" pitchFamily="49" charset="0"/>
                          </a:rPr>
                          <m:t>−1</m:t>
                        </m:r>
                      </m:sub>
                    </m:sSub>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𝑛</m:t>
                        </m:r>
                        <m:r>
                          <a:rPr lang="en-US" sz="3000" b="0" i="1" smtClean="0">
                            <a:solidFill>
                              <a:schemeClr val="accent5"/>
                            </a:solidFill>
                            <a:latin typeface="Cambria Math" panose="02040503050406030204" pitchFamily="18" charset="0"/>
                            <a:cs typeface="Courier New" panose="02070309020205020404" pitchFamily="49" charset="0"/>
                          </a:rPr>
                          <m:t>−2</m:t>
                        </m:r>
                      </m:sub>
                    </m:sSub>
                    <m:r>
                      <a:rPr lang="en-US" sz="3000" b="0" i="1" smtClean="0">
                        <a:solidFill>
                          <a:schemeClr val="accent5"/>
                        </a:solidFill>
                        <a:latin typeface="Cambria Math" panose="02040503050406030204" pitchFamily="18" charset="0"/>
                        <a:cs typeface="Courier New" panose="02070309020205020404" pitchFamily="49" charset="0"/>
                      </a:rPr>
                      <m:t>…</m:t>
                    </m:r>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2</m:t>
                        </m:r>
                      </m:sub>
                    </m:sSub>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1</m:t>
                        </m:r>
                      </m:sub>
                    </m:sSub>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0</m:t>
                        </m:r>
                      </m:sub>
                    </m:sSub>
                    <m:r>
                      <a:rPr lang="en-US" sz="3000" b="0" i="1" smtClean="0">
                        <a:solidFill>
                          <a:schemeClr val="accent5"/>
                        </a:solidFill>
                        <a:latin typeface="Cambria Math" panose="02040503050406030204" pitchFamily="18" charset="0"/>
                        <a:cs typeface="Courier New" panose="02070309020205020404" pitchFamily="49" charset="0"/>
                      </a:rPr>
                      <m:t>,</m:t>
                    </m:r>
                  </m:oMath>
                </a14:m>
                <a:r>
                  <a:rPr lang="en-US" sz="3000" dirty="0" smtClean="0">
                    <a:solidFill>
                      <a:schemeClr val="accent5"/>
                    </a:solidFill>
                    <a:latin typeface="+mj-lt"/>
                    <a:cs typeface="Courier New" panose="02070309020205020404" pitchFamily="49" charset="0"/>
                  </a:rPr>
                  <a:t> the equivalent decimal value is </a:t>
                </a:r>
                <a14:m>
                  <m:oMath xmlns:m="http://schemas.openxmlformats.org/officeDocument/2006/math">
                    <m:sSub>
                      <m:sSubPr>
                        <m:ctrlPr>
                          <a:rPr lang="en-US" sz="3000" i="1" smtClean="0">
                            <a:solidFill>
                              <a:schemeClr val="accent5"/>
                            </a:solidFill>
                            <a:latin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cs typeface="Courier New" panose="02070309020205020404" pitchFamily="49" charset="0"/>
                          </a:rPr>
                          <m:t>𝑛</m:t>
                        </m:r>
                      </m:sub>
                    </m:sSub>
                    <m:r>
                      <a:rPr lang="en-US" sz="300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00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𝑛</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𝑛</m:t>
                        </m:r>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m:t>
                        </m:r>
                      </m:sub>
                    </m:sSub>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𝑛</m:t>
                        </m:r>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b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h</m:t>
                        </m:r>
                      </m:e>
                      <m:sub>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0</m:t>
                        </m:r>
                      </m:sub>
                    </m:sSub>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0</m:t>
                        </m:r>
                      </m:sup>
                    </m:sSup>
                  </m:oMath>
                </a14:m>
                <a:r>
                  <a:rPr lang="en-US" sz="3000" dirty="0" smtClean="0">
                    <a:solidFill>
                      <a:schemeClr val="accent5"/>
                    </a:solidFill>
                    <a:latin typeface="+mj-lt"/>
                    <a:cs typeface="Courier New" panose="02070309020205020404" pitchFamily="49" charset="0"/>
                  </a:rPr>
                  <a:t>.</a:t>
                </a:r>
              </a:p>
              <a:p>
                <a:pPr algn="just">
                  <a:lnSpc>
                    <a:spcPct val="150000"/>
                  </a:lnSpc>
                </a:pPr>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For example, the hex number </a:t>
                </a:r>
                <a:r>
                  <a:rPr lang="en-US" sz="3000" b="1" dirty="0" smtClean="0">
                    <a:solidFill>
                      <a:schemeClr val="accent5"/>
                    </a:solidFill>
                    <a:latin typeface="+mj-lt"/>
                    <a:cs typeface="Courier New" panose="02070309020205020404" pitchFamily="49" charset="0"/>
                  </a:rPr>
                  <a:t>AB8C </a:t>
                </a:r>
                <a:r>
                  <a:rPr lang="en-US" sz="3000" dirty="0" smtClean="0">
                    <a:solidFill>
                      <a:schemeClr val="accent5"/>
                    </a:solidFill>
                    <a:latin typeface="+mj-lt"/>
                    <a:cs typeface="Courier New" panose="02070309020205020404" pitchFamily="49" charset="0"/>
                  </a:rPr>
                  <a:t>is</a:t>
                </a:r>
              </a:p>
              <a:p>
                <a:pPr>
                  <a:lnSpc>
                    <a:spcPct val="150000"/>
                  </a:lnSpc>
                </a:pPr>
                <a14:m>
                  <m:oMathPara xmlns:m="http://schemas.openxmlformats.org/officeDocument/2006/math">
                    <m:oMathParaPr>
                      <m:jc m:val="centerGroup"/>
                    </m:oMathParaPr>
                    <m:oMath xmlns:m="http://schemas.openxmlformats.org/officeDocument/2006/math">
                      <m:r>
                        <a:rPr lang="en-US" sz="3000" b="0" i="1" smtClean="0">
                          <a:solidFill>
                            <a:schemeClr val="accent5"/>
                          </a:solidFill>
                          <a:latin typeface="Cambria Math" panose="02040503050406030204" pitchFamily="18" charset="0"/>
                          <a:cs typeface="Courier New" panose="02070309020205020404" pitchFamily="49" charset="0"/>
                        </a:rPr>
                        <m:t>10</m:t>
                      </m:r>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3</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+11×</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2</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+8×</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+12×</m:t>
                      </m:r>
                      <m:sSup>
                        <m:sSupPr>
                          <m:ctrlP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16</m:t>
                          </m:r>
                        </m:e>
                        <m: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0</m:t>
                          </m:r>
                        </m:sup>
                      </m:sSup>
                      <m:r>
                        <a:rPr lang="en-US" sz="3000" b="0" i="1" smtClean="0">
                          <a:solidFill>
                            <a:schemeClr val="accent5"/>
                          </a:solidFill>
                          <a:latin typeface="Cambria Math" panose="02040503050406030204" pitchFamily="18" charset="0"/>
                          <a:ea typeface="Cambria Math" panose="02040503050406030204" pitchFamily="18" charset="0"/>
                          <a:cs typeface="Courier New" panose="02070309020205020404" pitchFamily="49" charset="0"/>
                        </a:rPr>
                        <m:t>=43916</m:t>
                      </m:r>
                    </m:oMath>
                  </m:oMathPara>
                </a14:m>
                <a:endParaRPr lang="en-US" sz="3000" dirty="0" smtClean="0">
                  <a:solidFill>
                    <a:schemeClr val="accent5"/>
                  </a:solidFill>
                  <a:latin typeface="+mj-lt"/>
                  <a:cs typeface="Courier New" panose="02070309020205020404" pitchFamily="49" charset="0"/>
                </a:endParaRPr>
              </a:p>
            </p:txBody>
          </p:sp>
        </mc:Choice>
        <mc:Fallback xmlns="">
          <p:sp>
            <p:nvSpPr>
              <p:cNvPr id="9" name="Подзаголовок 4"/>
              <p:cNvSpPr txBox="1">
                <a:spLocks noRot="1" noChangeAspect="1" noMove="1" noResize="1" noEditPoints="1" noAdjustHandles="1" noChangeArrowheads="1" noChangeShapeType="1" noTextEdit="1"/>
              </p:cNvSpPr>
              <p:nvPr/>
            </p:nvSpPr>
            <p:spPr>
              <a:xfrm>
                <a:off x="332627" y="1443123"/>
                <a:ext cx="11502968" cy="4791422"/>
              </a:xfrm>
              <a:prstGeom prst="rect">
                <a:avLst/>
              </a:prstGeom>
              <a:blipFill>
                <a:blip r:embed="rId3"/>
                <a:stretch>
                  <a:fillRect l="-1272" r="-1219"/>
                </a:stretch>
              </a:blipFill>
            </p:spPr>
            <p:txBody>
              <a:bodyPr/>
              <a:lstStyle/>
              <a:p>
                <a:r>
                  <a:rPr lang="ru-RU">
                    <a:noFill/>
                  </a:rPr>
                  <a:t> </a:t>
                </a:r>
              </a:p>
            </p:txBody>
          </p:sp>
        </mc:Fallback>
      </mc:AlternateContent>
    </p:spTree>
    <p:extLst>
      <p:ext uri="{BB962C8B-B14F-4D97-AF65-F5344CB8AC3E}">
        <p14:creationId xmlns:p14="http://schemas.microsoft.com/office/powerpoint/2010/main" val="35832511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307843" y="297810"/>
            <a:ext cx="8527753"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Case Study: Converting Hexadecimals to Decimals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15031" t="12216" r="51619" b="12329"/>
          <a:stretch/>
        </p:blipFill>
        <p:spPr>
          <a:xfrm>
            <a:off x="346074" y="1297358"/>
            <a:ext cx="5323206" cy="5519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414" y="1400511"/>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Таблица 11"/>
          <p:cNvGraphicFramePr>
            <a:graphicFrameLocks noGrp="1"/>
          </p:cNvGraphicFramePr>
          <p:nvPr>
            <p:extLst>
              <p:ext uri="{D42A27DB-BD31-4B8C-83A1-F6EECF244321}">
                <p14:modId xmlns:p14="http://schemas.microsoft.com/office/powerpoint/2010/main" val="35446699"/>
              </p:ext>
            </p:extLst>
          </p:nvPr>
        </p:nvGraphicFramePr>
        <p:xfrm>
          <a:off x="5769031" y="2154428"/>
          <a:ext cx="6049939" cy="622023"/>
        </p:xfrm>
        <a:graphic>
          <a:graphicData uri="http://schemas.openxmlformats.org/drawingml/2006/table">
            <a:tbl>
              <a:tblPr firstRow="1" bandRow="1">
                <a:tableStyleId>{3B4B98B0-60AC-42C2-AFA5-B58CD77FA1E5}</a:tableStyleId>
              </a:tblPr>
              <a:tblGrid>
                <a:gridCol w="6049939">
                  <a:extLst>
                    <a:ext uri="{9D8B030D-6E8A-4147-A177-3AD203B41FA5}">
                      <a16:colId xmlns:a16="http://schemas.microsoft.com/office/drawing/2014/main" val="20000"/>
                    </a:ext>
                  </a:extLst>
                </a:gridCol>
              </a:tblGrid>
              <a:tr h="622023">
                <a:tc>
                  <a:txBody>
                    <a:bodyPr/>
                    <a:lstStyle/>
                    <a:p>
                      <a:r>
                        <a:rPr lang="en-US" sz="1600" b="0" dirty="0" smtClean="0">
                          <a:latin typeface="Courier New" panose="02070309020205020404" pitchFamily="49" charset="0"/>
                          <a:cs typeface="Courier New" panose="02070309020205020404" pitchFamily="49" charset="0"/>
                        </a:rPr>
                        <a:t>Enter</a:t>
                      </a:r>
                      <a:r>
                        <a:rPr lang="en-US" sz="1600" b="0" baseline="0" dirty="0" smtClean="0">
                          <a:latin typeface="Courier New" panose="02070309020205020404" pitchFamily="49" charset="0"/>
                          <a:cs typeface="Courier New" panose="02070309020205020404" pitchFamily="49" charset="0"/>
                        </a:rPr>
                        <a:t> a hex number: AB8C</a:t>
                      </a:r>
                    </a:p>
                    <a:p>
                      <a:r>
                        <a:rPr lang="en-US" sz="1600" b="0" dirty="0" smtClean="0">
                          <a:latin typeface="Courier New" panose="02070309020205020404" pitchFamily="49" charset="0"/>
                          <a:cs typeface="Courier New" panose="02070309020205020404" pitchFamily="49" charset="0"/>
                        </a:rPr>
                        <a:t>The decimal value</a:t>
                      </a:r>
                      <a:r>
                        <a:rPr lang="en-US" sz="1600" b="0" baseline="0" dirty="0" smtClean="0">
                          <a:latin typeface="Courier New" panose="02070309020205020404" pitchFamily="49" charset="0"/>
                          <a:cs typeface="Courier New" panose="02070309020205020404" pitchFamily="49" charset="0"/>
                        </a:rPr>
                        <a:t> for hex number AB8C is 43916</a:t>
                      </a:r>
                      <a:endParaRPr lang="en-US" sz="1600" b="0" dirty="0" smtClean="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2"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500" y="2204019"/>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3.vox-cdn.com/thumbor/jGLnhh0oTpF0oU_zA2CAIaw3uLY=/cdn0.vox-cdn.com/uploads/chorus_asset/file/3916794/xps13-4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414" y="2959042"/>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Таблица 11"/>
          <p:cNvGraphicFramePr>
            <a:graphicFrameLocks noGrp="1"/>
          </p:cNvGraphicFramePr>
          <p:nvPr>
            <p:extLst>
              <p:ext uri="{D42A27DB-BD31-4B8C-83A1-F6EECF244321}">
                <p14:modId xmlns:p14="http://schemas.microsoft.com/office/powerpoint/2010/main" val="1192106162"/>
              </p:ext>
            </p:extLst>
          </p:nvPr>
        </p:nvGraphicFramePr>
        <p:xfrm>
          <a:off x="5769031" y="3712959"/>
          <a:ext cx="6049939" cy="622023"/>
        </p:xfrm>
        <a:graphic>
          <a:graphicData uri="http://schemas.openxmlformats.org/drawingml/2006/table">
            <a:tbl>
              <a:tblPr firstRow="1" bandRow="1">
                <a:tableStyleId>{3B4B98B0-60AC-42C2-AFA5-B58CD77FA1E5}</a:tableStyleId>
              </a:tblPr>
              <a:tblGrid>
                <a:gridCol w="6049939">
                  <a:extLst>
                    <a:ext uri="{9D8B030D-6E8A-4147-A177-3AD203B41FA5}">
                      <a16:colId xmlns:a16="http://schemas.microsoft.com/office/drawing/2014/main" val="20000"/>
                    </a:ext>
                  </a:extLst>
                </a:gridCol>
              </a:tblGrid>
              <a:tr h="622023">
                <a:tc>
                  <a:txBody>
                    <a:bodyPr/>
                    <a:lstStyle/>
                    <a:p>
                      <a:r>
                        <a:rPr lang="en-US" sz="1600" b="0" dirty="0" smtClean="0">
                          <a:latin typeface="Courier New" panose="02070309020205020404" pitchFamily="49" charset="0"/>
                          <a:cs typeface="Courier New" panose="02070309020205020404" pitchFamily="49" charset="0"/>
                        </a:rPr>
                        <a:t>Enter</a:t>
                      </a:r>
                      <a:r>
                        <a:rPr lang="en-US" sz="1600" b="0" baseline="0" dirty="0" smtClean="0">
                          <a:latin typeface="Courier New" panose="02070309020205020404" pitchFamily="49" charset="0"/>
                          <a:cs typeface="Courier New" panose="02070309020205020404" pitchFamily="49" charset="0"/>
                        </a:rPr>
                        <a:t> a hex number: af71</a:t>
                      </a:r>
                    </a:p>
                    <a:p>
                      <a:r>
                        <a:rPr lang="en-US" sz="1600" b="0" dirty="0" smtClean="0">
                          <a:latin typeface="Courier New" panose="02070309020205020404" pitchFamily="49" charset="0"/>
                          <a:cs typeface="Courier New" panose="02070309020205020404" pitchFamily="49" charset="0"/>
                        </a:rPr>
                        <a:t>The decimal value</a:t>
                      </a:r>
                      <a:r>
                        <a:rPr lang="en-US" sz="1600" b="0" baseline="0" dirty="0" smtClean="0">
                          <a:latin typeface="Courier New" panose="02070309020205020404" pitchFamily="49" charset="0"/>
                          <a:cs typeface="Courier New" panose="02070309020205020404" pitchFamily="49" charset="0"/>
                        </a:rPr>
                        <a:t> for hex number af71 is 44913</a:t>
                      </a:r>
                      <a:endParaRPr lang="en-US" sz="1600" b="0" dirty="0" smtClean="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pic>
        <p:nvPicPr>
          <p:cNvPr id="15" name="Picture 4" descr="http://www.clipartpal.com/_thumbs/pd/computer/computer/computer_key_E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500" y="3762550"/>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19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Function Abstraction and Stepwise Refinement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65877" y="1240462"/>
            <a:ext cx="11502968" cy="24042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r>
              <a:rPr lang="en-US" sz="3000" dirty="0" smtClean="0">
                <a:solidFill>
                  <a:schemeClr val="tx1"/>
                </a:solidFill>
                <a:latin typeface="+mj-lt"/>
                <a:cs typeface="Courier New" panose="02070309020205020404" pitchFamily="49" charset="0"/>
              </a:rPr>
              <a:t>	</a:t>
            </a:r>
            <a:r>
              <a:rPr lang="en-US" sz="2900" dirty="0" smtClean="0">
                <a:solidFill>
                  <a:schemeClr val="accent5"/>
                </a:solidFill>
                <a:latin typeface="+mj-lt"/>
                <a:cs typeface="Courier New" panose="02070309020205020404" pitchFamily="49" charset="0"/>
              </a:rPr>
              <a:t>The key to developing software is to apply the concept of abstraction.  </a:t>
            </a:r>
          </a:p>
          <a:p>
            <a:pPr algn="just"/>
            <a:r>
              <a:rPr lang="en-US" sz="3000" dirty="0">
                <a:solidFill>
                  <a:schemeClr val="accent5"/>
                </a:solidFill>
                <a:latin typeface="+mj-lt"/>
                <a:cs typeface="Courier New" panose="02070309020205020404" pitchFamily="49" charset="0"/>
              </a:rPr>
              <a:t>	</a:t>
            </a:r>
            <a:r>
              <a:rPr lang="en-US" sz="3000" b="1" dirty="0" smtClean="0">
                <a:solidFill>
                  <a:schemeClr val="accent5"/>
                </a:solidFill>
                <a:latin typeface="+mj-lt"/>
                <a:cs typeface="Courier New" panose="02070309020205020404" pitchFamily="49" charset="0"/>
              </a:rPr>
              <a:t>Function abstraction </a:t>
            </a:r>
            <a:r>
              <a:rPr lang="en-US" sz="3000" dirty="0" smtClean="0">
                <a:solidFill>
                  <a:schemeClr val="accent5"/>
                </a:solidFill>
                <a:latin typeface="+mj-lt"/>
                <a:cs typeface="Courier New" panose="02070309020205020404" pitchFamily="49" charset="0"/>
              </a:rPr>
              <a:t>is achieved by separating the use of a function from its implementation. The client can use a function without knowing how it is implemented. The implementation of the function is hidden from the client in a “black box”, as shown in following picture:</a:t>
            </a:r>
          </a:p>
          <a:p>
            <a:pPr algn="just"/>
            <a:endParaRPr lang="en-US" sz="3000" dirty="0" smtClean="0">
              <a:solidFill>
                <a:schemeClr val="accent5"/>
              </a:solidFill>
              <a:latin typeface="+mj-lt"/>
              <a:cs typeface="Courier New" panose="02070309020205020404" pitchFamily="49" charset="0"/>
            </a:endParaRPr>
          </a:p>
          <a:p>
            <a:pPr algn="just"/>
            <a:endParaRPr lang="en-US" sz="3000" dirty="0">
              <a:solidFill>
                <a:schemeClr val="tx1"/>
              </a:solidFill>
              <a:latin typeface="+mj-lt"/>
              <a:cs typeface="Courier New" panose="02070309020205020404" pitchFamily="49"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28639028"/>
              </p:ext>
            </p:extLst>
          </p:nvPr>
        </p:nvGraphicFramePr>
        <p:xfrm>
          <a:off x="3957758" y="4826147"/>
          <a:ext cx="4285957" cy="1010989"/>
        </p:xfrm>
        <a:graphic>
          <a:graphicData uri="http://schemas.openxmlformats.org/drawingml/2006/table">
            <a:tbl>
              <a:tblPr firstRow="1" bandRow="1">
                <a:tableStyleId>{5C22544A-7EE6-4342-B048-85BDC9FD1C3A}</a:tableStyleId>
              </a:tblPr>
              <a:tblGrid>
                <a:gridCol w="4285957">
                  <a:extLst>
                    <a:ext uri="{9D8B030D-6E8A-4147-A177-3AD203B41FA5}">
                      <a16:colId xmlns:a16="http://schemas.microsoft.com/office/drawing/2014/main" val="1045018405"/>
                    </a:ext>
                  </a:extLst>
                </a:gridCol>
              </a:tblGrid>
              <a:tr h="314278">
                <a:tc>
                  <a:txBody>
                    <a:bodyPr/>
                    <a:lstStyle/>
                    <a:p>
                      <a:pPr algn="ctr"/>
                      <a:r>
                        <a:rPr lang="en-US" dirty="0" smtClean="0"/>
                        <a:t>Function Header</a:t>
                      </a:r>
                      <a:endParaRPr lang="ru-RU" dirty="0"/>
                    </a:p>
                  </a:txBody>
                  <a:tcPr/>
                </a:tc>
                <a:extLst>
                  <a:ext uri="{0D108BD9-81ED-4DB2-BD59-A6C34878D82A}">
                    <a16:rowId xmlns:a16="http://schemas.microsoft.com/office/drawing/2014/main" val="2456763903"/>
                  </a:ext>
                </a:extLst>
              </a:tr>
              <a:tr h="645229">
                <a:tc>
                  <a:txBody>
                    <a:bodyPr/>
                    <a:lstStyle/>
                    <a:p>
                      <a:pPr algn="ctr"/>
                      <a:r>
                        <a:rPr lang="en-US" dirty="0" smtClean="0"/>
                        <a:t>Function</a:t>
                      </a:r>
                      <a:r>
                        <a:rPr lang="en-US" baseline="0" dirty="0" smtClean="0"/>
                        <a:t> Body</a:t>
                      </a:r>
                      <a:endParaRPr lang="ru-RU" dirty="0"/>
                    </a:p>
                  </a:txBody>
                  <a:tcPr/>
                </a:tc>
                <a:extLst>
                  <a:ext uri="{0D108BD9-81ED-4DB2-BD59-A6C34878D82A}">
                    <a16:rowId xmlns:a16="http://schemas.microsoft.com/office/drawing/2014/main" val="2543188353"/>
                  </a:ext>
                </a:extLst>
              </a:tr>
            </a:tbl>
          </a:graphicData>
        </a:graphic>
      </p:graphicFrame>
      <p:cxnSp>
        <p:nvCxnSpPr>
          <p:cNvPr id="12" name="Straight Arrow Connector 11"/>
          <p:cNvCxnSpPr>
            <a:endCxn id="5" idx="3"/>
          </p:cNvCxnSpPr>
          <p:nvPr/>
        </p:nvCxnSpPr>
        <p:spPr>
          <a:xfrm flipH="1">
            <a:off x="8243715" y="5331641"/>
            <a:ext cx="1249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76264" y="5146975"/>
            <a:ext cx="1069845" cy="369332"/>
          </a:xfrm>
          <a:prstGeom prst="rect">
            <a:avLst/>
          </a:prstGeom>
          <a:noFill/>
        </p:spPr>
        <p:txBody>
          <a:bodyPr wrap="none" rtlCol="0">
            <a:spAutoFit/>
          </a:bodyPr>
          <a:lstStyle/>
          <a:p>
            <a:r>
              <a:rPr lang="en-US" dirty="0" smtClean="0"/>
              <a:t>Black Box</a:t>
            </a:r>
            <a:endParaRPr lang="ru-RU" dirty="0"/>
          </a:p>
        </p:txBody>
      </p:sp>
      <p:cxnSp>
        <p:nvCxnSpPr>
          <p:cNvPr id="16" name="Straight Arrow Connector 15"/>
          <p:cNvCxnSpPr/>
          <p:nvPr/>
        </p:nvCxnSpPr>
        <p:spPr>
          <a:xfrm>
            <a:off x="4804757" y="4322619"/>
            <a:ext cx="16626" cy="50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58253" y="3708847"/>
            <a:ext cx="2110533" cy="646331"/>
          </a:xfrm>
          <a:prstGeom prst="rect">
            <a:avLst/>
          </a:prstGeom>
          <a:noFill/>
        </p:spPr>
        <p:txBody>
          <a:bodyPr wrap="square" rtlCol="0">
            <a:spAutoFit/>
          </a:bodyPr>
          <a:lstStyle/>
          <a:p>
            <a:pPr algn="ctr"/>
            <a:r>
              <a:rPr lang="en-US" dirty="0" smtClean="0"/>
              <a:t>Optional arguments for input </a:t>
            </a:r>
            <a:endParaRPr lang="ru-RU" dirty="0"/>
          </a:p>
        </p:txBody>
      </p:sp>
      <p:sp>
        <p:nvSpPr>
          <p:cNvPr id="20" name="TextBox 19"/>
          <p:cNvSpPr txBox="1"/>
          <p:nvPr/>
        </p:nvSpPr>
        <p:spPr>
          <a:xfrm>
            <a:off x="6304718" y="3691584"/>
            <a:ext cx="2110533" cy="646331"/>
          </a:xfrm>
          <a:prstGeom prst="rect">
            <a:avLst/>
          </a:prstGeom>
          <a:noFill/>
        </p:spPr>
        <p:txBody>
          <a:bodyPr wrap="square" rtlCol="0">
            <a:spAutoFit/>
          </a:bodyPr>
          <a:lstStyle/>
          <a:p>
            <a:pPr algn="ctr"/>
            <a:r>
              <a:rPr lang="en-US" dirty="0" smtClean="0"/>
              <a:t>Optional return value</a:t>
            </a:r>
            <a:endParaRPr lang="ru-RU" dirty="0"/>
          </a:p>
        </p:txBody>
      </p:sp>
      <p:cxnSp>
        <p:nvCxnSpPr>
          <p:cNvPr id="22" name="Straight Arrow Connector 21"/>
          <p:cNvCxnSpPr>
            <a:endCxn id="20" idx="2"/>
          </p:cNvCxnSpPr>
          <p:nvPr/>
        </p:nvCxnSpPr>
        <p:spPr>
          <a:xfrm flipH="1" flipV="1">
            <a:off x="7359985" y="4337915"/>
            <a:ext cx="21718" cy="48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5265" y="5759413"/>
            <a:ext cx="10989425" cy="954107"/>
          </a:xfrm>
          <a:prstGeom prst="rect">
            <a:avLst/>
          </a:prstGeom>
          <a:noFill/>
        </p:spPr>
        <p:txBody>
          <a:bodyPr wrap="square" rtlCol="0">
            <a:spAutoFit/>
          </a:bodyPr>
          <a:lstStyle/>
          <a:p>
            <a:pPr algn="ctr"/>
            <a:r>
              <a:rPr lang="en-US" sz="2800" dirty="0" smtClean="0">
                <a:solidFill>
                  <a:schemeClr val="accent5"/>
                </a:solidFill>
                <a:latin typeface="+mj-lt"/>
              </a:rPr>
              <a:t>The function body can be thought of as a black box that contains the detailed implementation for the function</a:t>
            </a:r>
            <a:endParaRPr lang="ru-RU" sz="2800" dirty="0">
              <a:solidFill>
                <a:schemeClr val="accent5"/>
              </a:solidFill>
              <a:latin typeface="+mj-lt"/>
            </a:endParaRPr>
          </a:p>
        </p:txBody>
      </p:sp>
    </p:spTree>
    <p:extLst>
      <p:ext uri="{BB962C8B-B14F-4D97-AF65-F5344CB8AC3E}">
        <p14:creationId xmlns:p14="http://schemas.microsoft.com/office/powerpoint/2010/main" val="14367099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Function Abstraction and Stepwise Refinement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56592"/>
            <a:ext cx="11502968" cy="49608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You have already used the </a:t>
            </a:r>
            <a:r>
              <a:rPr lang="en-US" sz="3000" b="1" dirty="0" smtClean="0">
                <a:solidFill>
                  <a:schemeClr val="accent5"/>
                </a:solidFill>
                <a:latin typeface="+mj-lt"/>
                <a:cs typeface="Courier New" panose="02070309020205020404" pitchFamily="49" charset="0"/>
              </a:rPr>
              <a:t>rand() </a:t>
            </a:r>
            <a:r>
              <a:rPr lang="en-US" sz="3000" dirty="0" smtClean="0">
                <a:solidFill>
                  <a:schemeClr val="accent5"/>
                </a:solidFill>
                <a:latin typeface="+mj-lt"/>
                <a:cs typeface="Courier New" panose="02070309020205020404" pitchFamily="49" charset="0"/>
              </a:rPr>
              <a:t>function to return a random number, the </a:t>
            </a:r>
            <a:r>
              <a:rPr lang="en-US" sz="3000" b="1" dirty="0" smtClean="0">
                <a:solidFill>
                  <a:schemeClr val="accent5"/>
                </a:solidFill>
                <a:latin typeface="+mj-lt"/>
                <a:cs typeface="Courier New" panose="02070309020205020404" pitchFamily="49" charset="0"/>
              </a:rPr>
              <a:t>time(0) </a:t>
            </a:r>
            <a:r>
              <a:rPr lang="en-US" sz="3000" dirty="0" smtClean="0">
                <a:solidFill>
                  <a:schemeClr val="accent5"/>
                </a:solidFill>
                <a:latin typeface="+mj-lt"/>
                <a:cs typeface="Courier New" panose="02070309020205020404" pitchFamily="49" charset="0"/>
              </a:rPr>
              <a:t>function to obtain the current time, and the </a:t>
            </a:r>
            <a:r>
              <a:rPr lang="en-US" sz="3000" b="1" dirty="0" smtClean="0">
                <a:solidFill>
                  <a:schemeClr val="accent5"/>
                </a:solidFill>
                <a:latin typeface="+mj-lt"/>
                <a:cs typeface="Courier New" panose="02070309020205020404" pitchFamily="49" charset="0"/>
              </a:rPr>
              <a:t>max </a:t>
            </a:r>
            <a:r>
              <a:rPr lang="en-US" sz="3000" dirty="0" smtClean="0">
                <a:solidFill>
                  <a:schemeClr val="accent5"/>
                </a:solidFill>
                <a:latin typeface="+mj-lt"/>
                <a:cs typeface="Courier New" panose="02070309020205020404" pitchFamily="49" charset="0"/>
              </a:rPr>
              <a:t>function to find the maximum number. You know how to write the code to invoke these functions in your program, but as a user of these functions, you are not required to know how they are implemented. </a:t>
            </a:r>
          </a:p>
          <a:p>
            <a:pPr algn="just">
              <a:lnSpc>
                <a:spcPct val="100000"/>
              </a:lnSpc>
            </a:pPr>
            <a:endParaRPr lang="en-US" sz="3000" dirty="0" smtClean="0">
              <a:solidFill>
                <a:schemeClr val="accent5"/>
              </a:solidFill>
              <a:latin typeface="+mj-lt"/>
              <a:cs typeface="Courier New" panose="02070309020205020404" pitchFamily="49" charset="0"/>
            </a:endParaRPr>
          </a:p>
          <a:p>
            <a:pPr algn="just">
              <a:lnSpc>
                <a:spcPct val="100000"/>
              </a:lnSpc>
            </a:pPr>
            <a:r>
              <a:rPr lang="en-US" sz="3000" dirty="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The concept of function abstraction can be applied to the process of developing programs. When writing a large program, you can use the </a:t>
            </a:r>
            <a:r>
              <a:rPr lang="en-US" sz="3000" b="1" dirty="0" smtClean="0">
                <a:solidFill>
                  <a:schemeClr val="accent5"/>
                </a:solidFill>
                <a:latin typeface="+mj-lt"/>
                <a:cs typeface="Courier New" panose="02070309020205020404" pitchFamily="49" charset="0"/>
              </a:rPr>
              <a:t>“divide-and-conquer” </a:t>
            </a:r>
            <a:r>
              <a:rPr lang="en-US" sz="3000" dirty="0" smtClean="0">
                <a:solidFill>
                  <a:schemeClr val="accent5"/>
                </a:solidFill>
                <a:latin typeface="+mj-lt"/>
                <a:cs typeface="Courier New" panose="02070309020205020404" pitchFamily="49" charset="0"/>
              </a:rPr>
              <a:t>strategy, also known as </a:t>
            </a:r>
            <a:r>
              <a:rPr lang="en-US" sz="3000" b="1" dirty="0" smtClean="0">
                <a:solidFill>
                  <a:schemeClr val="accent5"/>
                </a:solidFill>
                <a:latin typeface="+mj-lt"/>
                <a:cs typeface="Courier New" panose="02070309020205020404" pitchFamily="49" charset="0"/>
              </a:rPr>
              <a:t>stepwise refinement, </a:t>
            </a:r>
            <a:r>
              <a:rPr lang="en-US" sz="3000" dirty="0" smtClean="0">
                <a:solidFill>
                  <a:schemeClr val="accent5"/>
                </a:solidFill>
                <a:latin typeface="+mj-lt"/>
                <a:cs typeface="Courier New" panose="02070309020205020404" pitchFamily="49" charset="0"/>
              </a:rPr>
              <a:t>to decomposed into smaller, more manageable ones.</a:t>
            </a:r>
          </a:p>
          <a:p>
            <a:pPr algn="just">
              <a:lnSpc>
                <a:spcPct val="100000"/>
              </a:lnSpc>
            </a:pPr>
            <a:r>
              <a:rPr lang="en-US" sz="3000" dirty="0">
                <a:solidFill>
                  <a:schemeClr val="accent5"/>
                </a:solidFill>
                <a:latin typeface="+mj-lt"/>
                <a:cs typeface="Courier New" panose="02070309020205020404" pitchFamily="49" charset="0"/>
              </a:rPr>
              <a:t>	</a:t>
            </a:r>
          </a:p>
        </p:txBody>
      </p:sp>
    </p:spTree>
    <p:extLst>
      <p:ext uri="{BB962C8B-B14F-4D97-AF65-F5344CB8AC3E}">
        <p14:creationId xmlns:p14="http://schemas.microsoft.com/office/powerpoint/2010/main" val="20998137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3481137" y="297810"/>
            <a:ext cx="8354459"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Function Abstraction and Stepwise Refinement</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56592"/>
            <a:ext cx="11502968" cy="20513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Suppose you write a program that displays the calendar for a given month of the year. The program prompts the user to enter the year and the month, and then displays the entire calendar for the month, as shown following:</a:t>
            </a:r>
            <a:endParaRPr lang="en-US" sz="3000" dirty="0">
              <a:solidFill>
                <a:schemeClr val="accent5"/>
              </a:solidFill>
              <a:latin typeface="+mj-lt"/>
              <a:cs typeface="Courier New" panose="02070309020205020404" pitchFamily="49"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58602627"/>
              </p:ext>
            </p:extLst>
          </p:nvPr>
        </p:nvGraphicFramePr>
        <p:xfrm>
          <a:off x="5183215" y="3507971"/>
          <a:ext cx="4950302" cy="2849880"/>
        </p:xfrm>
        <a:graphic>
          <a:graphicData uri="http://schemas.openxmlformats.org/drawingml/2006/table">
            <a:tbl>
              <a:tblPr firstRow="1" bandRow="1">
                <a:tableStyleId>{5C22544A-7EE6-4342-B048-85BDC9FD1C3A}</a:tableStyleId>
              </a:tblPr>
              <a:tblGrid>
                <a:gridCol w="4950302">
                  <a:extLst>
                    <a:ext uri="{9D8B030D-6E8A-4147-A177-3AD203B41FA5}">
                      <a16:colId xmlns:a16="http://schemas.microsoft.com/office/drawing/2014/main" val="1895320574"/>
                    </a:ext>
                  </a:extLst>
                </a:gridCol>
              </a:tblGrid>
              <a:tr h="370840">
                <a:tc>
                  <a:txBody>
                    <a:bodyPr/>
                    <a:lstStyle/>
                    <a:p>
                      <a:pPr algn="ctr"/>
                      <a:r>
                        <a:rPr lang="en-US" sz="2500" dirty="0" smtClean="0"/>
                        <a:t>August 2013</a:t>
                      </a:r>
                      <a:endParaRPr lang="ru-RU" sz="2500" dirty="0"/>
                    </a:p>
                  </a:txBody>
                  <a:tcPr/>
                </a:tc>
                <a:extLst>
                  <a:ext uri="{0D108BD9-81ED-4DB2-BD59-A6C34878D82A}">
                    <a16:rowId xmlns:a16="http://schemas.microsoft.com/office/drawing/2014/main" val="3787636221"/>
                  </a:ext>
                </a:extLst>
              </a:tr>
              <a:tr h="370840">
                <a:tc>
                  <a:txBody>
                    <a:bodyPr/>
                    <a:lstStyle/>
                    <a:p>
                      <a:r>
                        <a:rPr lang="en-US" sz="2500" dirty="0" smtClean="0"/>
                        <a:t>Sun   Mon   Tue   Wed   Thu   Fri   Sat</a:t>
                      </a:r>
                    </a:p>
                    <a:p>
                      <a:r>
                        <a:rPr lang="en-US" sz="2500" dirty="0" smtClean="0"/>
                        <a:t>                               </a:t>
                      </a:r>
                      <a:r>
                        <a:rPr lang="en-US" sz="2500" baseline="0" dirty="0" smtClean="0"/>
                        <a:t> </a:t>
                      </a:r>
                      <a:r>
                        <a:rPr lang="en-US" sz="2500" dirty="0" smtClean="0"/>
                        <a:t>           1       2     3</a:t>
                      </a:r>
                    </a:p>
                    <a:p>
                      <a:r>
                        <a:rPr lang="en-US" sz="2500" dirty="0" smtClean="0"/>
                        <a:t>4        5          6       7         8       9     10</a:t>
                      </a:r>
                    </a:p>
                    <a:p>
                      <a:r>
                        <a:rPr lang="en-US" sz="2500" dirty="0" smtClean="0"/>
                        <a:t>11     12        13     14       15    16    17 </a:t>
                      </a:r>
                    </a:p>
                    <a:p>
                      <a:r>
                        <a:rPr lang="en-US" sz="2500" dirty="0" smtClean="0"/>
                        <a:t>18     19        20     21       22    23    24</a:t>
                      </a:r>
                    </a:p>
                    <a:p>
                      <a:r>
                        <a:rPr lang="en-US" sz="2500" dirty="0" smtClean="0"/>
                        <a:t>25     26        27</a:t>
                      </a:r>
                      <a:r>
                        <a:rPr lang="en-US" sz="2500" baseline="0" dirty="0" smtClean="0"/>
                        <a:t>     28       29    30    31</a:t>
                      </a:r>
                      <a:endParaRPr lang="ru-RU" sz="2500" dirty="0"/>
                    </a:p>
                  </a:txBody>
                  <a:tcPr/>
                </a:tc>
                <a:extLst>
                  <a:ext uri="{0D108BD9-81ED-4DB2-BD59-A6C34878D82A}">
                    <a16:rowId xmlns:a16="http://schemas.microsoft.com/office/drawing/2014/main" val="2874735404"/>
                  </a:ext>
                </a:extLst>
              </a:tr>
            </a:tbl>
          </a:graphicData>
        </a:graphic>
      </p:graphicFrame>
      <p:cxnSp>
        <p:nvCxnSpPr>
          <p:cNvPr id="5" name="Straight Arrow Connector 4"/>
          <p:cNvCxnSpPr/>
          <p:nvPr/>
        </p:nvCxnSpPr>
        <p:spPr>
          <a:xfrm>
            <a:off x="3291840" y="3727342"/>
            <a:ext cx="1878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291840" y="4932911"/>
            <a:ext cx="1878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88991" y="3426299"/>
            <a:ext cx="1250663" cy="523220"/>
          </a:xfrm>
          <a:prstGeom prst="rect">
            <a:avLst/>
          </a:prstGeom>
          <a:noFill/>
        </p:spPr>
        <p:txBody>
          <a:bodyPr wrap="none" rtlCol="0">
            <a:spAutoFit/>
          </a:bodyPr>
          <a:lstStyle/>
          <a:p>
            <a:r>
              <a:rPr lang="en-US" sz="2800" dirty="0" smtClean="0"/>
              <a:t>Header</a:t>
            </a:r>
            <a:endParaRPr lang="ru-RU" sz="2800" dirty="0"/>
          </a:p>
        </p:txBody>
      </p:sp>
      <p:sp>
        <p:nvSpPr>
          <p:cNvPr id="12" name="TextBox 11"/>
          <p:cNvSpPr txBox="1"/>
          <p:nvPr/>
        </p:nvSpPr>
        <p:spPr>
          <a:xfrm>
            <a:off x="2227026" y="4631868"/>
            <a:ext cx="920445" cy="523220"/>
          </a:xfrm>
          <a:prstGeom prst="rect">
            <a:avLst/>
          </a:prstGeom>
          <a:noFill/>
        </p:spPr>
        <p:txBody>
          <a:bodyPr wrap="none" rtlCol="0">
            <a:spAutoFit/>
          </a:bodyPr>
          <a:lstStyle/>
          <a:p>
            <a:r>
              <a:rPr lang="en-US" sz="2800" dirty="0" smtClean="0"/>
              <a:t>Body</a:t>
            </a:r>
            <a:endParaRPr lang="ru-RU" sz="2800" dirty="0"/>
          </a:p>
        </p:txBody>
      </p:sp>
    </p:spTree>
    <p:extLst>
      <p:ext uri="{BB962C8B-B14F-4D97-AF65-F5344CB8AC3E}">
        <p14:creationId xmlns:p14="http://schemas.microsoft.com/office/powerpoint/2010/main" val="463519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Defining a Function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344412" y="1676125"/>
            <a:ext cx="7299158" cy="4331368"/>
            <a:chOff x="332627" y="1660083"/>
            <a:chExt cx="7299158" cy="4331368"/>
          </a:xfrm>
        </p:grpSpPr>
        <p:grpSp>
          <p:nvGrpSpPr>
            <p:cNvPr id="44" name="Group 43"/>
            <p:cNvGrpSpPr/>
            <p:nvPr/>
          </p:nvGrpSpPr>
          <p:grpSpPr>
            <a:xfrm>
              <a:off x="332627" y="1926239"/>
              <a:ext cx="7023590" cy="4063213"/>
              <a:chOff x="409272" y="1685608"/>
              <a:chExt cx="7023590" cy="4063213"/>
            </a:xfrm>
          </p:grpSpPr>
          <p:pic>
            <p:nvPicPr>
              <p:cNvPr id="9" name="Picture 8"/>
              <p:cNvPicPr>
                <a:picLocks noChangeAspect="1"/>
              </p:cNvPicPr>
              <p:nvPr/>
            </p:nvPicPr>
            <p:blipFill rotWithShape="1">
              <a:blip r:embed="rId3"/>
              <a:srcRect l="15971" t="16283" r="59247" b="48191"/>
              <a:stretch/>
            </p:blipFill>
            <p:spPr>
              <a:xfrm>
                <a:off x="2277978" y="2374232"/>
                <a:ext cx="4186990" cy="3374589"/>
              </a:xfrm>
              <a:prstGeom prst="rect">
                <a:avLst/>
              </a:prstGeom>
            </p:spPr>
          </p:pic>
          <p:sp>
            <p:nvSpPr>
              <p:cNvPr id="10" name="Rectangle 9"/>
              <p:cNvSpPr/>
              <p:nvPr/>
            </p:nvSpPr>
            <p:spPr>
              <a:xfrm>
                <a:off x="2807368" y="2358189"/>
                <a:ext cx="3593432" cy="3208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p:cNvSpPr txBox="1"/>
              <p:nvPr/>
            </p:nvSpPr>
            <p:spPr>
              <a:xfrm>
                <a:off x="5871809" y="3548611"/>
                <a:ext cx="1057982" cy="646331"/>
              </a:xfrm>
              <a:prstGeom prst="rect">
                <a:avLst/>
              </a:prstGeom>
              <a:noFill/>
            </p:spPr>
            <p:txBody>
              <a:bodyPr wrap="none" rtlCol="0">
                <a:spAutoFit/>
              </a:bodyPr>
              <a:lstStyle/>
              <a:p>
                <a:r>
                  <a:rPr lang="en-US" dirty="0" smtClean="0"/>
                  <a:t>function </a:t>
                </a:r>
              </a:p>
              <a:p>
                <a:r>
                  <a:rPr lang="en-US" dirty="0" smtClean="0"/>
                  <a:t>signature</a:t>
                </a:r>
                <a:endParaRPr lang="ru-RU" dirty="0"/>
              </a:p>
            </p:txBody>
          </p:sp>
          <p:sp>
            <p:nvSpPr>
              <p:cNvPr id="20" name="Curved Up Arrow 19"/>
              <p:cNvSpPr/>
              <p:nvPr/>
            </p:nvSpPr>
            <p:spPr>
              <a:xfrm rot="15385046">
                <a:off x="6280108" y="2645788"/>
                <a:ext cx="1502860" cy="802649"/>
              </a:xfrm>
              <a:prstGeom prst="curvedUpArrow">
                <a:avLst>
                  <a:gd name="adj1" fmla="val 8356"/>
                  <a:gd name="adj2" fmla="val 16093"/>
                  <a:gd name="adj3" fmla="val 307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solidFill>
                    <a:schemeClr val="tx1"/>
                  </a:solidFill>
                </a:endParaRPr>
              </a:p>
            </p:txBody>
          </p:sp>
          <p:sp>
            <p:nvSpPr>
              <p:cNvPr id="21" name="Right Bracket 20"/>
              <p:cNvSpPr/>
              <p:nvPr/>
            </p:nvSpPr>
            <p:spPr>
              <a:xfrm rot="5400000">
                <a:off x="4847503" y="1277521"/>
                <a:ext cx="151784" cy="2826475"/>
              </a:xfrm>
              <a:prstGeom prst="righ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
            <p:nvSpPr>
              <p:cNvPr id="22" name="TextBox 21"/>
              <p:cNvSpPr txBox="1"/>
              <p:nvPr/>
            </p:nvSpPr>
            <p:spPr>
              <a:xfrm>
                <a:off x="5053656" y="3007285"/>
                <a:ext cx="1572128" cy="369332"/>
              </a:xfrm>
              <a:prstGeom prst="rect">
                <a:avLst/>
              </a:prstGeom>
              <a:noFill/>
            </p:spPr>
            <p:txBody>
              <a:bodyPr wrap="square" rtlCol="0">
                <a:spAutoFit/>
              </a:bodyPr>
              <a:lstStyle/>
              <a:p>
                <a:r>
                  <a:rPr lang="en-US" dirty="0"/>
                  <a:t>p</a:t>
                </a:r>
                <a:r>
                  <a:rPr lang="en-US" dirty="0" smtClean="0"/>
                  <a:t>arameter list</a:t>
                </a:r>
                <a:endParaRPr lang="ru-RU" dirty="0"/>
              </a:p>
            </p:txBody>
          </p:sp>
          <p:cxnSp>
            <p:nvCxnSpPr>
              <p:cNvPr id="24" name="Straight Arrow Connector 23"/>
              <p:cNvCxnSpPr/>
              <p:nvPr/>
            </p:nvCxnSpPr>
            <p:spPr>
              <a:xfrm flipV="1">
                <a:off x="5871809" y="2823778"/>
                <a:ext cx="0" cy="2293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Left Bracket 24"/>
              <p:cNvSpPr/>
              <p:nvPr/>
            </p:nvSpPr>
            <p:spPr>
              <a:xfrm>
                <a:off x="2598821" y="2938476"/>
                <a:ext cx="208547" cy="2387503"/>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
            <p:nvSpPr>
              <p:cNvPr id="26" name="TextBox 25"/>
              <p:cNvSpPr txBox="1"/>
              <p:nvPr/>
            </p:nvSpPr>
            <p:spPr>
              <a:xfrm>
                <a:off x="409272" y="3828916"/>
                <a:ext cx="1572128" cy="369332"/>
              </a:xfrm>
              <a:prstGeom prst="rect">
                <a:avLst/>
              </a:prstGeom>
              <a:noFill/>
            </p:spPr>
            <p:txBody>
              <a:bodyPr wrap="square" rtlCol="0">
                <a:spAutoFit/>
              </a:bodyPr>
              <a:lstStyle/>
              <a:p>
                <a:r>
                  <a:rPr lang="en-US" dirty="0" smtClean="0"/>
                  <a:t>function body</a:t>
                </a:r>
                <a:endParaRPr lang="ru-RU" dirty="0"/>
              </a:p>
            </p:txBody>
          </p:sp>
          <p:cxnSp>
            <p:nvCxnSpPr>
              <p:cNvPr id="28" name="Straight Arrow Connector 27"/>
              <p:cNvCxnSpPr/>
              <p:nvPr/>
            </p:nvCxnSpPr>
            <p:spPr>
              <a:xfrm>
                <a:off x="1869106" y="4029624"/>
                <a:ext cx="61742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053656" y="5186048"/>
                <a:ext cx="545039" cy="115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5591315" y="4992745"/>
                <a:ext cx="1331198" cy="369332"/>
              </a:xfrm>
              <a:prstGeom prst="rect">
                <a:avLst/>
              </a:prstGeom>
              <a:noFill/>
            </p:spPr>
            <p:txBody>
              <a:bodyPr wrap="none" rtlCol="0">
                <a:spAutoFit/>
              </a:bodyPr>
              <a:lstStyle/>
              <a:p>
                <a:r>
                  <a:rPr lang="en-US" dirty="0" smtClean="0"/>
                  <a:t>return value</a:t>
                </a:r>
                <a:endParaRPr lang="ru-RU" dirty="0"/>
              </a:p>
            </p:txBody>
          </p:sp>
          <p:sp>
            <p:nvSpPr>
              <p:cNvPr id="33" name="TextBox 32"/>
              <p:cNvSpPr txBox="1"/>
              <p:nvPr/>
            </p:nvSpPr>
            <p:spPr>
              <a:xfrm>
                <a:off x="1585286" y="1694250"/>
                <a:ext cx="1802481" cy="369332"/>
              </a:xfrm>
              <a:prstGeom prst="rect">
                <a:avLst/>
              </a:prstGeom>
              <a:noFill/>
            </p:spPr>
            <p:txBody>
              <a:bodyPr wrap="none" rtlCol="0">
                <a:spAutoFit/>
              </a:bodyPr>
              <a:lstStyle/>
              <a:p>
                <a:r>
                  <a:rPr lang="en-US" dirty="0" smtClean="0"/>
                  <a:t>return value type</a:t>
                </a:r>
                <a:endParaRPr lang="ru-RU" dirty="0"/>
              </a:p>
            </p:txBody>
          </p:sp>
          <p:cxnSp>
            <p:nvCxnSpPr>
              <p:cNvPr id="35" name="Straight Arrow Connector 34"/>
              <p:cNvCxnSpPr/>
              <p:nvPr/>
            </p:nvCxnSpPr>
            <p:spPr>
              <a:xfrm>
                <a:off x="2486527" y="2015456"/>
                <a:ext cx="0" cy="3106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3352619" y="1685608"/>
                <a:ext cx="1555234" cy="369332"/>
              </a:xfrm>
              <a:prstGeom prst="rect">
                <a:avLst/>
              </a:prstGeom>
              <a:noFill/>
            </p:spPr>
            <p:txBody>
              <a:bodyPr wrap="none" rtlCol="0">
                <a:spAutoFit/>
              </a:bodyPr>
              <a:lstStyle/>
              <a:p>
                <a:r>
                  <a:rPr lang="en-US" dirty="0"/>
                  <a:t>f</a:t>
                </a:r>
                <a:r>
                  <a:rPr lang="en-US" dirty="0" smtClean="0"/>
                  <a:t>unction name</a:t>
                </a:r>
                <a:endParaRPr lang="ru-RU" dirty="0"/>
              </a:p>
            </p:txBody>
          </p:sp>
          <p:sp>
            <p:nvSpPr>
              <p:cNvPr id="37" name="TextBox 36"/>
              <p:cNvSpPr txBox="1"/>
              <p:nvPr/>
            </p:nvSpPr>
            <p:spPr>
              <a:xfrm>
                <a:off x="4904789" y="1687312"/>
                <a:ext cx="1925848" cy="369332"/>
              </a:xfrm>
              <a:prstGeom prst="rect">
                <a:avLst/>
              </a:prstGeom>
              <a:noFill/>
            </p:spPr>
            <p:txBody>
              <a:bodyPr wrap="none" rtlCol="0">
                <a:spAutoFit/>
              </a:bodyPr>
              <a:lstStyle/>
              <a:p>
                <a:r>
                  <a:rPr lang="en-US" dirty="0"/>
                  <a:t>f</a:t>
                </a:r>
                <a:r>
                  <a:rPr lang="en-US" dirty="0" smtClean="0"/>
                  <a:t>ormal parameters</a:t>
                </a:r>
                <a:endParaRPr lang="ru-RU" dirty="0"/>
              </a:p>
            </p:txBody>
          </p:sp>
          <p:cxnSp>
            <p:nvCxnSpPr>
              <p:cNvPr id="39" name="Straight Arrow Connector 38"/>
              <p:cNvCxnSpPr>
                <a:stCxn id="36" idx="2"/>
              </p:cNvCxnSpPr>
              <p:nvPr/>
            </p:nvCxnSpPr>
            <p:spPr>
              <a:xfrm flipH="1">
                <a:off x="3352619" y="2054940"/>
                <a:ext cx="777617" cy="271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37" idx="2"/>
              </p:cNvCxnSpPr>
              <p:nvPr/>
            </p:nvCxnSpPr>
            <p:spPr>
              <a:xfrm flipH="1">
                <a:off x="4483898" y="2056644"/>
                <a:ext cx="1383815" cy="2389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37" idx="2"/>
              </p:cNvCxnSpPr>
              <p:nvPr/>
            </p:nvCxnSpPr>
            <p:spPr>
              <a:xfrm>
                <a:off x="5867713" y="2056644"/>
                <a:ext cx="0" cy="292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45" name="Rectangle 44"/>
            <p:cNvSpPr/>
            <p:nvPr/>
          </p:nvSpPr>
          <p:spPr>
            <a:xfrm>
              <a:off x="332627" y="1660083"/>
              <a:ext cx="7299158" cy="4331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4" name="Group 53"/>
          <p:cNvGrpSpPr/>
          <p:nvPr/>
        </p:nvGrpSpPr>
        <p:grpSpPr>
          <a:xfrm>
            <a:off x="8137585" y="2466946"/>
            <a:ext cx="3309280" cy="1342896"/>
            <a:chOff x="8137585" y="2466946"/>
            <a:chExt cx="3309280" cy="1342896"/>
          </a:xfrm>
        </p:grpSpPr>
        <p:pic>
          <p:nvPicPr>
            <p:cNvPr id="48" name="Picture 47"/>
            <p:cNvPicPr>
              <a:picLocks noChangeAspect="1"/>
            </p:cNvPicPr>
            <p:nvPr/>
          </p:nvPicPr>
          <p:blipFill rotWithShape="1">
            <a:blip r:embed="rId4"/>
            <a:srcRect l="16095" t="15795" r="66890" b="71924"/>
            <a:stretch/>
          </p:blipFill>
          <p:spPr>
            <a:xfrm>
              <a:off x="8137585" y="2466946"/>
              <a:ext cx="3309280" cy="1342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9" name="TextBox 48"/>
            <p:cNvSpPr txBox="1"/>
            <p:nvPr/>
          </p:nvSpPr>
          <p:spPr>
            <a:xfrm>
              <a:off x="9278008" y="3125458"/>
              <a:ext cx="1881028" cy="646331"/>
            </a:xfrm>
            <a:prstGeom prst="rect">
              <a:avLst/>
            </a:prstGeom>
            <a:noFill/>
          </p:spPr>
          <p:txBody>
            <a:bodyPr wrap="none" rtlCol="0">
              <a:spAutoFit/>
            </a:bodyPr>
            <a:lstStyle/>
            <a:p>
              <a:r>
                <a:rPr lang="en-US" dirty="0" smtClean="0"/>
                <a:t>actual parameters</a:t>
              </a:r>
            </a:p>
            <a:p>
              <a:pPr algn="ctr"/>
              <a:r>
                <a:rPr lang="en-US" dirty="0" smtClean="0"/>
                <a:t>(arguments)</a:t>
              </a:r>
              <a:endParaRPr lang="ru-RU" dirty="0"/>
            </a:p>
          </p:txBody>
        </p:sp>
        <p:cxnSp>
          <p:nvCxnSpPr>
            <p:cNvPr id="51" name="Straight Arrow Connector 50"/>
            <p:cNvCxnSpPr>
              <a:stCxn id="49" idx="0"/>
            </p:cNvCxnSpPr>
            <p:nvPr/>
          </p:nvCxnSpPr>
          <p:spPr>
            <a:xfrm flipV="1">
              <a:off x="10218522" y="2871539"/>
              <a:ext cx="0" cy="253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49" idx="0"/>
            </p:cNvCxnSpPr>
            <p:nvPr/>
          </p:nvCxnSpPr>
          <p:spPr>
            <a:xfrm flipV="1">
              <a:off x="10218522" y="2871539"/>
              <a:ext cx="513646" cy="253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20764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489039"/>
            <a:ext cx="11502968" cy="52110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How would you start such a program? Would you immediately start coding? Beginning programmers often start by trying to work out the solution to every detail. Although details are important in the final program, concern for detail in the early stages may block the problem-solving process.  To make problem-solving flow smoothly, this example beings by using function abstraction to isolate from design; only later does it implement the details.</a:t>
            </a:r>
            <a:endParaRPr lang="en-US" sz="3000"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41153065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39415"/>
            <a:ext cx="11502968" cy="2866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For this example, the problem is first broken into two </a:t>
            </a:r>
            <a:r>
              <a:rPr lang="en-US" sz="3000" dirty="0" err="1" smtClean="0">
                <a:solidFill>
                  <a:schemeClr val="accent5"/>
                </a:solidFill>
                <a:latin typeface="+mj-lt"/>
                <a:cs typeface="Courier New" panose="02070309020205020404" pitchFamily="49" charset="0"/>
              </a:rPr>
              <a:t>subproblems</a:t>
            </a:r>
            <a:r>
              <a:rPr lang="en-US" sz="3000" dirty="0" smtClean="0">
                <a:solidFill>
                  <a:schemeClr val="accent5"/>
                </a:solidFill>
                <a:latin typeface="+mj-lt"/>
                <a:cs typeface="Courier New" panose="02070309020205020404" pitchFamily="49" charset="0"/>
              </a:rPr>
              <a:t>: get input from the user, and print the calendar for the month. At this stage, you should be concerned with what the </a:t>
            </a:r>
            <a:r>
              <a:rPr lang="en-US" sz="3000" dirty="0" err="1" smtClean="0">
                <a:solidFill>
                  <a:schemeClr val="accent5"/>
                </a:solidFill>
                <a:latin typeface="+mj-lt"/>
                <a:cs typeface="Courier New" panose="02070309020205020404" pitchFamily="49" charset="0"/>
              </a:rPr>
              <a:t>subproblems</a:t>
            </a:r>
            <a:r>
              <a:rPr lang="en-US" sz="3000" dirty="0" smtClean="0">
                <a:solidFill>
                  <a:schemeClr val="accent5"/>
                </a:solidFill>
                <a:latin typeface="+mj-lt"/>
                <a:cs typeface="Courier New" panose="02070309020205020404" pitchFamily="49" charset="0"/>
              </a:rPr>
              <a:t> will achieve, not with how to get input and print the calendar for the month. You can draw a structure chart to help visualize the decomposition of the problem:</a:t>
            </a:r>
            <a:endParaRPr lang="en-US" sz="3000" dirty="0">
              <a:solidFill>
                <a:schemeClr val="accent5"/>
              </a:solidFill>
              <a:latin typeface="+mj-lt"/>
              <a:cs typeface="Courier New" panose="02070309020205020404" pitchFamily="49" charset="0"/>
            </a:endParaRPr>
          </a:p>
        </p:txBody>
      </p:sp>
      <p:graphicFrame>
        <p:nvGraphicFramePr>
          <p:cNvPr id="2" name="Diagram 1"/>
          <p:cNvGraphicFramePr/>
          <p:nvPr>
            <p:extLst>
              <p:ext uri="{D42A27DB-BD31-4B8C-83A1-F6EECF244321}">
                <p14:modId xmlns:p14="http://schemas.microsoft.com/office/powerpoint/2010/main" val="1400508381"/>
              </p:ext>
            </p:extLst>
          </p:nvPr>
        </p:nvGraphicFramePr>
        <p:xfrm>
          <a:off x="1716506" y="4139221"/>
          <a:ext cx="4352980" cy="2289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ext uri="{D42A27DB-BD31-4B8C-83A1-F6EECF244321}">
                <p14:modId xmlns:p14="http://schemas.microsoft.com/office/powerpoint/2010/main" val="1084211694"/>
              </p:ext>
            </p:extLst>
          </p:nvPr>
        </p:nvGraphicFramePr>
        <p:xfrm>
          <a:off x="7006172" y="3924601"/>
          <a:ext cx="4352980" cy="27187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365463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39415"/>
            <a:ext cx="11502968" cy="2866826"/>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You can use the </a:t>
            </a:r>
            <a:r>
              <a:rPr lang="en-US" sz="3000" b="1" dirty="0" err="1" smtClean="0">
                <a:solidFill>
                  <a:schemeClr val="accent5"/>
                </a:solidFill>
                <a:latin typeface="+mj-lt"/>
                <a:cs typeface="Courier New" panose="02070309020205020404" pitchFamily="49" charset="0"/>
              </a:rPr>
              <a:t>cin</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object to read input for the year and the month. The problem of printing the calendar for a given month can be broken into two </a:t>
            </a:r>
            <a:r>
              <a:rPr lang="en-US" sz="3000" dirty="0" err="1" smtClean="0">
                <a:solidFill>
                  <a:schemeClr val="accent5"/>
                </a:solidFill>
                <a:latin typeface="+mj-lt"/>
                <a:cs typeface="Courier New" panose="02070309020205020404" pitchFamily="49" charset="0"/>
              </a:rPr>
              <a:t>subproblems</a:t>
            </a:r>
            <a:r>
              <a:rPr lang="en-US" sz="3000" dirty="0" smtClean="0">
                <a:solidFill>
                  <a:schemeClr val="accent5"/>
                </a:solidFill>
                <a:latin typeface="+mj-lt"/>
                <a:cs typeface="Courier New" panose="02070309020205020404" pitchFamily="49" charset="0"/>
              </a:rPr>
              <a:t>: print the month title, and print the month body. The month title consist of three lines: month and year, a dashed line, and the names of the seven days of the week. You need to get the month name (e.g., January) from the numeric month (e.g., 1). This is accomplished in </a:t>
            </a:r>
            <a:r>
              <a:rPr lang="en-US" sz="3000" b="1" dirty="0" err="1" smtClean="0">
                <a:solidFill>
                  <a:schemeClr val="accent5"/>
                </a:solidFill>
                <a:latin typeface="+mj-lt"/>
                <a:cs typeface="Courier New" panose="02070309020205020404" pitchFamily="49" charset="0"/>
              </a:rPr>
              <a:t>printMonthName</a:t>
            </a:r>
            <a:endParaRPr lang="en-US" sz="3000" dirty="0">
              <a:solidFill>
                <a:schemeClr val="accent5"/>
              </a:solidFill>
              <a:latin typeface="+mj-lt"/>
              <a:cs typeface="Courier New" panose="02070309020205020404" pitchFamily="49" charset="0"/>
            </a:endParaRPr>
          </a:p>
        </p:txBody>
      </p:sp>
      <p:graphicFrame>
        <p:nvGraphicFramePr>
          <p:cNvPr id="2" name="Diagram 1"/>
          <p:cNvGraphicFramePr/>
          <p:nvPr>
            <p:extLst>
              <p:ext uri="{D42A27DB-BD31-4B8C-83A1-F6EECF244321}">
                <p14:modId xmlns:p14="http://schemas.microsoft.com/office/powerpoint/2010/main" val="2293137458"/>
              </p:ext>
            </p:extLst>
          </p:nvPr>
        </p:nvGraphicFramePr>
        <p:xfrm>
          <a:off x="1716506" y="4139221"/>
          <a:ext cx="4352980" cy="2289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ext uri="{D42A27DB-BD31-4B8C-83A1-F6EECF244321}">
                <p14:modId xmlns:p14="http://schemas.microsoft.com/office/powerpoint/2010/main" val="1072897202"/>
              </p:ext>
            </p:extLst>
          </p:nvPr>
        </p:nvGraphicFramePr>
        <p:xfrm>
          <a:off x="5868785" y="3924601"/>
          <a:ext cx="5490367" cy="27187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784849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39415"/>
            <a:ext cx="11502968" cy="286682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How would you get the start day for a month? There are several ways to find it. Assume that you know that start day </a:t>
            </a:r>
            <a:r>
              <a:rPr lang="en-US" sz="3000" b="1" dirty="0" smtClean="0">
                <a:solidFill>
                  <a:schemeClr val="accent5"/>
                </a:solidFill>
                <a:latin typeface="+mj-lt"/>
                <a:cs typeface="Courier New" panose="02070309020205020404" pitchFamily="49" charset="0"/>
              </a:rPr>
              <a:t>(startDay1800 = 3) </a:t>
            </a:r>
            <a:r>
              <a:rPr lang="en-US" sz="3000" dirty="0" smtClean="0">
                <a:solidFill>
                  <a:schemeClr val="accent5"/>
                </a:solidFill>
                <a:latin typeface="+mj-lt"/>
                <a:cs typeface="Courier New" panose="02070309020205020404" pitchFamily="49" charset="0"/>
              </a:rPr>
              <a:t>for January 1, 1800, was Wednesday. You could compute the total number of days </a:t>
            </a:r>
            <a:r>
              <a:rPr lang="en-US" sz="3000" b="1" dirty="0" smtClean="0">
                <a:solidFill>
                  <a:schemeClr val="accent5"/>
                </a:solidFill>
                <a:latin typeface="+mj-lt"/>
                <a:cs typeface="Courier New" panose="02070309020205020404" pitchFamily="49" charset="0"/>
              </a:rPr>
              <a:t>(</a:t>
            </a:r>
            <a:r>
              <a:rPr lang="en-US" sz="3000" b="1" dirty="0" err="1" smtClean="0">
                <a:solidFill>
                  <a:schemeClr val="accent5"/>
                </a:solidFill>
                <a:latin typeface="+mj-lt"/>
                <a:cs typeface="Courier New" panose="02070309020205020404" pitchFamily="49" charset="0"/>
              </a:rPr>
              <a:t>totalNumberOfDays</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between January 1, 1800, and the start day of the calendar month. The computation is </a:t>
            </a:r>
            <a:r>
              <a:rPr lang="en-US" sz="3000" b="1" dirty="0" smtClean="0">
                <a:solidFill>
                  <a:schemeClr val="accent5"/>
                </a:solidFill>
                <a:latin typeface="+mj-lt"/>
                <a:cs typeface="Courier New" panose="02070309020205020404" pitchFamily="49" charset="0"/>
              </a:rPr>
              <a:t>(</a:t>
            </a:r>
            <a:r>
              <a:rPr lang="en-US" sz="3000" b="1" dirty="0" err="1" smtClean="0">
                <a:solidFill>
                  <a:schemeClr val="accent5"/>
                </a:solidFill>
                <a:latin typeface="+mj-lt"/>
                <a:cs typeface="Courier New" panose="02070309020205020404" pitchFamily="49" charset="0"/>
              </a:rPr>
              <a:t>totalNumberOfDays</a:t>
            </a:r>
            <a:r>
              <a:rPr lang="en-US" sz="3000" b="1" dirty="0" smtClean="0">
                <a:solidFill>
                  <a:schemeClr val="accent5"/>
                </a:solidFill>
                <a:latin typeface="+mj-lt"/>
                <a:cs typeface="Courier New" panose="02070309020205020404" pitchFamily="49" charset="0"/>
              </a:rPr>
              <a:t> + startDay1800) % 7, </a:t>
            </a:r>
            <a:r>
              <a:rPr lang="en-US" sz="3000" dirty="0" smtClean="0">
                <a:solidFill>
                  <a:schemeClr val="accent5"/>
                </a:solidFill>
                <a:latin typeface="+mj-lt"/>
                <a:cs typeface="Courier New" panose="02070309020205020404" pitchFamily="49" charset="0"/>
              </a:rPr>
              <a:t>because every week has seven days. So the </a:t>
            </a:r>
            <a:r>
              <a:rPr lang="en-US" sz="3000" b="1" dirty="0" err="1" smtClean="0">
                <a:solidFill>
                  <a:schemeClr val="accent5"/>
                </a:solidFill>
                <a:latin typeface="+mj-lt"/>
                <a:cs typeface="Courier New" panose="02070309020205020404" pitchFamily="49" charset="0"/>
              </a:rPr>
              <a:t>getStartDay</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problem can be further refined as </a:t>
            </a:r>
            <a:r>
              <a:rPr lang="en-US" sz="3000" b="1" dirty="0" err="1" smtClean="0">
                <a:solidFill>
                  <a:schemeClr val="accent5"/>
                </a:solidFill>
                <a:latin typeface="+mj-lt"/>
                <a:cs typeface="Courier New" panose="02070309020205020404" pitchFamily="49" charset="0"/>
              </a:rPr>
              <a:t>getTotalNumberOfDays</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as shown:</a:t>
            </a:r>
            <a:endParaRPr lang="en-US" sz="3000" b="1" dirty="0">
              <a:solidFill>
                <a:schemeClr val="accent5"/>
              </a:solidFill>
              <a:latin typeface="+mj-lt"/>
              <a:cs typeface="Courier New" panose="02070309020205020404" pitchFamily="49" charset="0"/>
            </a:endParaRPr>
          </a:p>
        </p:txBody>
      </p:sp>
      <p:graphicFrame>
        <p:nvGraphicFramePr>
          <p:cNvPr id="2" name="Diagram 1"/>
          <p:cNvGraphicFramePr/>
          <p:nvPr>
            <p:extLst>
              <p:ext uri="{D42A27DB-BD31-4B8C-83A1-F6EECF244321}">
                <p14:modId xmlns:p14="http://schemas.microsoft.com/office/powerpoint/2010/main" val="2417777836"/>
              </p:ext>
            </p:extLst>
          </p:nvPr>
        </p:nvGraphicFramePr>
        <p:xfrm>
          <a:off x="3548703" y="4308435"/>
          <a:ext cx="5070815" cy="222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95405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538918"/>
            <a:ext cx="11502968" cy="20172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00000"/>
              </a:lnSpc>
            </a:pPr>
            <a:r>
              <a:rPr lang="en-US" sz="3000" dirty="0" smtClean="0">
                <a:solidFill>
                  <a:schemeClr val="accent5"/>
                </a:solidFill>
                <a:latin typeface="+mj-lt"/>
                <a:cs typeface="Courier New" panose="02070309020205020404" pitchFamily="49" charset="0"/>
              </a:rPr>
              <a:t>	To get the total number of days, you need to know whether a year is a leap year and how many days are in each month. So </a:t>
            </a:r>
            <a:r>
              <a:rPr lang="en-US" sz="3000" b="1" dirty="0" err="1" smtClean="0">
                <a:solidFill>
                  <a:schemeClr val="accent5"/>
                </a:solidFill>
                <a:latin typeface="+mj-lt"/>
                <a:cs typeface="Courier New" panose="02070309020205020404" pitchFamily="49" charset="0"/>
              </a:rPr>
              <a:t>getTotalNumberOfDays</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is further refined into two </a:t>
            </a:r>
            <a:r>
              <a:rPr lang="en-US" sz="3000" dirty="0" err="1" smtClean="0">
                <a:solidFill>
                  <a:schemeClr val="accent5"/>
                </a:solidFill>
                <a:latin typeface="+mj-lt"/>
                <a:cs typeface="Courier New" panose="02070309020205020404" pitchFamily="49" charset="0"/>
              </a:rPr>
              <a:t>subproblems</a:t>
            </a:r>
            <a:r>
              <a:rPr lang="en-US" sz="3000" dirty="0" smtClean="0">
                <a:solidFill>
                  <a:schemeClr val="accent5"/>
                </a:solidFill>
                <a:latin typeface="+mj-lt"/>
                <a:cs typeface="Courier New" panose="02070309020205020404" pitchFamily="49" charset="0"/>
              </a:rPr>
              <a:t>: </a:t>
            </a:r>
            <a:r>
              <a:rPr lang="en-US" sz="3000" b="1" dirty="0" err="1" smtClean="0">
                <a:solidFill>
                  <a:schemeClr val="accent5"/>
                </a:solidFill>
                <a:latin typeface="+mj-lt"/>
                <a:cs typeface="Courier New" panose="02070309020205020404" pitchFamily="49" charset="0"/>
              </a:rPr>
              <a:t>isLeapYear</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and </a:t>
            </a:r>
            <a:r>
              <a:rPr lang="en-US" sz="3000" b="1" dirty="0" err="1" smtClean="0">
                <a:solidFill>
                  <a:schemeClr val="accent5"/>
                </a:solidFill>
                <a:latin typeface="+mj-lt"/>
                <a:cs typeface="Courier New" panose="02070309020205020404" pitchFamily="49" charset="0"/>
              </a:rPr>
              <a:t>getNumberOfDaysInMonth</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as shown following:</a:t>
            </a:r>
            <a:endParaRPr lang="en-US" sz="3000" dirty="0">
              <a:solidFill>
                <a:schemeClr val="accent5"/>
              </a:solidFill>
              <a:latin typeface="+mj-lt"/>
              <a:cs typeface="Courier New" panose="02070309020205020404" pitchFamily="49" charset="0"/>
            </a:endParaRPr>
          </a:p>
        </p:txBody>
      </p:sp>
      <p:grpSp>
        <p:nvGrpSpPr>
          <p:cNvPr id="23" name="Group 22"/>
          <p:cNvGrpSpPr/>
          <p:nvPr/>
        </p:nvGrpSpPr>
        <p:grpSpPr>
          <a:xfrm>
            <a:off x="2599990" y="4056603"/>
            <a:ext cx="6826645" cy="2482162"/>
            <a:chOff x="3481137" y="3657600"/>
            <a:chExt cx="6826645" cy="2482162"/>
          </a:xfrm>
        </p:grpSpPr>
        <p:sp>
          <p:nvSpPr>
            <p:cNvPr id="3" name="TextBox 2"/>
            <p:cNvSpPr txBox="1"/>
            <p:nvPr/>
          </p:nvSpPr>
          <p:spPr>
            <a:xfrm>
              <a:off x="5070763" y="3657600"/>
              <a:ext cx="2693323"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err="1" smtClean="0"/>
                <a:t>getTotalNumberOfDays</a:t>
              </a:r>
              <a:endParaRPr lang="ru-RU" sz="2000" dirty="0"/>
            </a:p>
          </p:txBody>
        </p:sp>
        <p:sp>
          <p:nvSpPr>
            <p:cNvPr id="10" name="TextBox 9"/>
            <p:cNvSpPr txBox="1"/>
            <p:nvPr/>
          </p:nvSpPr>
          <p:spPr>
            <a:xfrm>
              <a:off x="6754660" y="4757651"/>
              <a:ext cx="355312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err="1" smtClean="0"/>
                <a:t>getTotalNumberOfDaysInMonth</a:t>
              </a:r>
              <a:endParaRPr lang="ru-RU" sz="2000" dirty="0"/>
            </a:p>
          </p:txBody>
        </p:sp>
        <p:sp>
          <p:nvSpPr>
            <p:cNvPr id="11" name="TextBox 10"/>
            <p:cNvSpPr txBox="1"/>
            <p:nvPr/>
          </p:nvSpPr>
          <p:spPr>
            <a:xfrm>
              <a:off x="3481137" y="5739652"/>
              <a:ext cx="1706005"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err="1" smtClean="0"/>
                <a:t>isLeapYear</a:t>
              </a:r>
              <a:endParaRPr lang="ru-RU" sz="2000" dirty="0"/>
            </a:p>
          </p:txBody>
        </p:sp>
        <p:cxnSp>
          <p:nvCxnSpPr>
            <p:cNvPr id="12" name="Straight Arrow Connector 11"/>
            <p:cNvCxnSpPr>
              <a:stCxn id="3" idx="2"/>
            </p:cNvCxnSpPr>
            <p:nvPr/>
          </p:nvCxnSpPr>
          <p:spPr>
            <a:xfrm>
              <a:off x="6417425" y="4057710"/>
              <a:ext cx="1828800" cy="69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a:endCxn id="11" idx="0"/>
            </p:cNvCxnSpPr>
            <p:nvPr/>
          </p:nvCxnSpPr>
          <p:spPr>
            <a:xfrm flipH="1">
              <a:off x="4334140" y="4057710"/>
              <a:ext cx="2083285" cy="168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0"/>
            </p:cNvCxnSpPr>
            <p:nvPr/>
          </p:nvCxnSpPr>
          <p:spPr>
            <a:xfrm flipH="1">
              <a:off x="4334140" y="5157761"/>
              <a:ext cx="4197081" cy="581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51400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Design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p:nvPr/>
        </p:nvGrpSpPr>
        <p:grpSpPr>
          <a:xfrm>
            <a:off x="2276239" y="1416287"/>
            <a:ext cx="8713185" cy="4652304"/>
            <a:chOff x="2492370" y="1599167"/>
            <a:chExt cx="8101717" cy="4767073"/>
          </a:xfrm>
        </p:grpSpPr>
        <p:sp>
          <p:nvSpPr>
            <p:cNvPr id="35" name="TextBox 34"/>
            <p:cNvSpPr txBox="1"/>
            <p:nvPr/>
          </p:nvSpPr>
          <p:spPr>
            <a:xfrm>
              <a:off x="4754880" y="1599167"/>
              <a:ext cx="1616981" cy="70788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printCalendar</a:t>
              </a:r>
              <a:endParaRPr lang="en-US" sz="2000" dirty="0" smtClean="0"/>
            </a:p>
            <a:p>
              <a:pPr algn="ctr"/>
              <a:r>
                <a:rPr lang="en-US" sz="2000" dirty="0" smtClean="0"/>
                <a:t>(main)</a:t>
              </a:r>
              <a:endParaRPr lang="ru-RU" sz="2000" dirty="0"/>
            </a:p>
          </p:txBody>
        </p:sp>
        <p:sp>
          <p:nvSpPr>
            <p:cNvPr id="36" name="TextBox 35"/>
            <p:cNvSpPr txBox="1"/>
            <p:nvPr/>
          </p:nvSpPr>
          <p:spPr>
            <a:xfrm>
              <a:off x="2492370" y="2514940"/>
              <a:ext cx="121199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readInput</a:t>
              </a:r>
              <a:endParaRPr lang="ru-RU" sz="2000" dirty="0"/>
            </a:p>
          </p:txBody>
        </p:sp>
        <p:sp>
          <p:nvSpPr>
            <p:cNvPr id="37" name="TextBox 36"/>
            <p:cNvSpPr txBox="1"/>
            <p:nvPr/>
          </p:nvSpPr>
          <p:spPr>
            <a:xfrm>
              <a:off x="6451999" y="2498317"/>
              <a:ext cx="1394997"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printMonth</a:t>
              </a:r>
              <a:endParaRPr lang="ru-RU" sz="2000" dirty="0"/>
            </a:p>
          </p:txBody>
        </p:sp>
        <p:sp>
          <p:nvSpPr>
            <p:cNvPr id="38" name="TextBox 37"/>
            <p:cNvSpPr txBox="1"/>
            <p:nvPr/>
          </p:nvSpPr>
          <p:spPr>
            <a:xfrm>
              <a:off x="4754880" y="3149480"/>
              <a:ext cx="1853456"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printMonthTitle</a:t>
              </a:r>
              <a:endParaRPr lang="ru-RU" sz="2000" dirty="0"/>
            </a:p>
          </p:txBody>
        </p:sp>
        <p:sp>
          <p:nvSpPr>
            <p:cNvPr id="39" name="TextBox 38"/>
            <p:cNvSpPr txBox="1"/>
            <p:nvPr/>
          </p:nvSpPr>
          <p:spPr>
            <a:xfrm>
              <a:off x="7316523" y="3149480"/>
              <a:ext cx="199373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err="1" smtClean="0"/>
                <a:t>printMonthBody</a:t>
              </a:r>
              <a:endParaRPr lang="ru-RU" sz="2000" dirty="0"/>
            </a:p>
          </p:txBody>
        </p:sp>
        <p:sp>
          <p:nvSpPr>
            <p:cNvPr id="40" name="TextBox 39"/>
            <p:cNvSpPr txBox="1"/>
            <p:nvPr/>
          </p:nvSpPr>
          <p:spPr>
            <a:xfrm>
              <a:off x="4655129" y="3869205"/>
              <a:ext cx="201696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printMonthName</a:t>
              </a:r>
              <a:endParaRPr lang="ru-RU" sz="2000" dirty="0"/>
            </a:p>
          </p:txBody>
        </p:sp>
        <p:sp>
          <p:nvSpPr>
            <p:cNvPr id="41" name="TextBox 40"/>
            <p:cNvSpPr txBox="1"/>
            <p:nvPr/>
          </p:nvSpPr>
          <p:spPr>
            <a:xfrm>
              <a:off x="6752705" y="3861635"/>
              <a:ext cx="1409232"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getStartDay</a:t>
              </a:r>
              <a:endParaRPr lang="ru-RU" sz="2000" dirty="0"/>
            </a:p>
          </p:txBody>
        </p:sp>
        <p:sp>
          <p:nvSpPr>
            <p:cNvPr id="42" name="TextBox 41"/>
            <p:cNvSpPr txBox="1"/>
            <p:nvPr/>
          </p:nvSpPr>
          <p:spPr>
            <a:xfrm>
              <a:off x="6159507" y="4473546"/>
              <a:ext cx="2615203"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getTotalNumberOfDays</a:t>
              </a:r>
              <a:endParaRPr lang="ru-RU" sz="2000" dirty="0"/>
            </a:p>
          </p:txBody>
        </p:sp>
        <p:sp>
          <p:nvSpPr>
            <p:cNvPr id="43" name="TextBox 42"/>
            <p:cNvSpPr txBox="1"/>
            <p:nvPr/>
          </p:nvSpPr>
          <p:spPr>
            <a:xfrm>
              <a:off x="7575440" y="5185701"/>
              <a:ext cx="3018647"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getNumberOfDaysInMonth</a:t>
              </a:r>
              <a:endParaRPr lang="ru-RU" sz="2000" dirty="0"/>
            </a:p>
          </p:txBody>
        </p:sp>
        <p:sp>
          <p:nvSpPr>
            <p:cNvPr id="44" name="TextBox 43"/>
            <p:cNvSpPr txBox="1"/>
            <p:nvPr/>
          </p:nvSpPr>
          <p:spPr>
            <a:xfrm>
              <a:off x="6227847" y="5966130"/>
              <a:ext cx="1286763"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err="1" smtClean="0"/>
                <a:t>isLeapYear</a:t>
              </a:r>
              <a:endParaRPr lang="ru-RU" sz="2000" dirty="0"/>
            </a:p>
          </p:txBody>
        </p:sp>
        <p:cxnSp>
          <p:nvCxnSpPr>
            <p:cNvPr id="46" name="Elbow Connector 45"/>
            <p:cNvCxnSpPr>
              <a:stCxn id="35" idx="2"/>
              <a:endCxn id="36" idx="0"/>
            </p:cNvCxnSpPr>
            <p:nvPr/>
          </p:nvCxnSpPr>
          <p:spPr>
            <a:xfrm rot="5400000">
              <a:off x="4226927" y="1178495"/>
              <a:ext cx="207887" cy="2465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5" idx="2"/>
              <a:endCxn id="37" idx="0"/>
            </p:cNvCxnSpPr>
            <p:nvPr/>
          </p:nvCxnSpPr>
          <p:spPr>
            <a:xfrm rot="16200000" flipH="1">
              <a:off x="6260802" y="1609621"/>
              <a:ext cx="191264" cy="15861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7" idx="2"/>
              <a:endCxn id="38" idx="0"/>
            </p:cNvCxnSpPr>
            <p:nvPr/>
          </p:nvCxnSpPr>
          <p:spPr>
            <a:xfrm rot="5400000">
              <a:off x="6290027" y="2290008"/>
              <a:ext cx="251053" cy="14678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7" idx="2"/>
              <a:endCxn id="39" idx="0"/>
            </p:cNvCxnSpPr>
            <p:nvPr/>
          </p:nvCxnSpPr>
          <p:spPr>
            <a:xfrm rot="16200000" flipH="1">
              <a:off x="7605917" y="2442007"/>
              <a:ext cx="251053" cy="11638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8" idx="2"/>
              <a:endCxn id="40" idx="0"/>
            </p:cNvCxnSpPr>
            <p:nvPr/>
          </p:nvCxnSpPr>
          <p:spPr>
            <a:xfrm flipH="1">
              <a:off x="5663610" y="3549590"/>
              <a:ext cx="17998" cy="31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41" idx="0"/>
            </p:cNvCxnSpPr>
            <p:nvPr/>
          </p:nvCxnSpPr>
          <p:spPr>
            <a:xfrm>
              <a:off x="7457321" y="3549587"/>
              <a:ext cx="0" cy="31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048312" y="3539692"/>
              <a:ext cx="29557" cy="1646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1" idx="2"/>
              <a:endCxn id="42" idx="0"/>
            </p:cNvCxnSpPr>
            <p:nvPr/>
          </p:nvCxnSpPr>
          <p:spPr>
            <a:xfrm>
              <a:off x="7457321" y="4261745"/>
              <a:ext cx="9788" cy="21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2" idx="2"/>
              <a:endCxn id="43" idx="0"/>
            </p:cNvCxnSpPr>
            <p:nvPr/>
          </p:nvCxnSpPr>
          <p:spPr>
            <a:xfrm rot="16200000" flipH="1">
              <a:off x="8119914" y="4220850"/>
              <a:ext cx="312045" cy="16176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3" idx="2"/>
              <a:endCxn id="44" idx="3"/>
            </p:cNvCxnSpPr>
            <p:nvPr/>
          </p:nvCxnSpPr>
          <p:spPr>
            <a:xfrm rot="5400000">
              <a:off x="8009500" y="5090921"/>
              <a:ext cx="580374" cy="1570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44" idx="0"/>
            </p:cNvCxnSpPr>
            <p:nvPr/>
          </p:nvCxnSpPr>
          <p:spPr>
            <a:xfrm flipH="1">
              <a:off x="6871229" y="4873655"/>
              <a:ext cx="11709" cy="109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9" name="Подзаголовок 4"/>
          <p:cNvSpPr txBox="1">
            <a:spLocks/>
          </p:cNvSpPr>
          <p:nvPr/>
        </p:nvSpPr>
        <p:spPr>
          <a:xfrm>
            <a:off x="326235" y="6164901"/>
            <a:ext cx="11502968" cy="547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nSpc>
                <a:spcPct val="100000"/>
              </a:lnSpc>
            </a:pPr>
            <a:r>
              <a:rPr lang="en-US" dirty="0" smtClean="0">
                <a:solidFill>
                  <a:schemeClr val="accent5"/>
                </a:solidFill>
                <a:latin typeface="+mj-lt"/>
                <a:cs typeface="Courier New" panose="02070309020205020404" pitchFamily="49" charset="0"/>
              </a:rPr>
              <a:t>The structure chart shows the hierarchical relationship of the </a:t>
            </a:r>
            <a:r>
              <a:rPr lang="en-US" dirty="0" err="1" smtClean="0">
                <a:solidFill>
                  <a:schemeClr val="accent5"/>
                </a:solidFill>
                <a:latin typeface="+mj-lt"/>
                <a:cs typeface="Courier New" panose="02070309020205020404" pitchFamily="49" charset="0"/>
              </a:rPr>
              <a:t>subproblems</a:t>
            </a:r>
            <a:r>
              <a:rPr lang="en-US" dirty="0" smtClean="0">
                <a:solidFill>
                  <a:schemeClr val="accent5"/>
                </a:solidFill>
                <a:latin typeface="+mj-lt"/>
                <a:cs typeface="Courier New" panose="02070309020205020404" pitchFamily="49" charset="0"/>
              </a:rPr>
              <a:t> in the program.</a:t>
            </a:r>
            <a:endParaRPr lang="en-US"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3947488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or Bottom-Up Implementation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39414"/>
            <a:ext cx="11502968" cy="535014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Now we turn our attention to implementation. In general, a </a:t>
            </a:r>
            <a:r>
              <a:rPr lang="en-US" sz="3000" dirty="0" err="1" smtClean="0">
                <a:solidFill>
                  <a:schemeClr val="accent5"/>
                </a:solidFill>
                <a:latin typeface="+mj-lt"/>
                <a:cs typeface="Courier New" panose="02070309020205020404" pitchFamily="49" charset="0"/>
              </a:rPr>
              <a:t>subproblem</a:t>
            </a:r>
            <a:r>
              <a:rPr lang="en-US" sz="3000" dirty="0" smtClean="0">
                <a:solidFill>
                  <a:schemeClr val="accent5"/>
                </a:solidFill>
                <a:latin typeface="+mj-lt"/>
                <a:cs typeface="Courier New" panose="02070309020205020404" pitchFamily="49" charset="0"/>
              </a:rPr>
              <a:t> corresponds to a function in the implementation, although some </a:t>
            </a:r>
            <a:r>
              <a:rPr lang="en-US" sz="3000" dirty="0" err="1" smtClean="0">
                <a:solidFill>
                  <a:schemeClr val="accent5"/>
                </a:solidFill>
                <a:latin typeface="+mj-lt"/>
                <a:cs typeface="Courier New" panose="02070309020205020404" pitchFamily="49" charset="0"/>
              </a:rPr>
              <a:t>subproblems</a:t>
            </a:r>
            <a:r>
              <a:rPr lang="en-US" sz="3000" dirty="0" smtClean="0">
                <a:solidFill>
                  <a:schemeClr val="accent5"/>
                </a:solidFill>
                <a:latin typeface="+mj-lt"/>
                <a:cs typeface="Courier New" panose="02070309020205020404" pitchFamily="49" charset="0"/>
              </a:rPr>
              <a:t> are so simple that this is unnecessary. You must decide which modules to implement as functions and which to combine in other functions. Such decisions should be based on whether the overall program will be easier to read because of your choice. In this example, the </a:t>
            </a:r>
            <a:r>
              <a:rPr lang="en-US" sz="3000" dirty="0" err="1" smtClean="0">
                <a:solidFill>
                  <a:schemeClr val="accent5"/>
                </a:solidFill>
                <a:latin typeface="+mj-lt"/>
                <a:cs typeface="Courier New" panose="02070309020205020404" pitchFamily="49" charset="0"/>
              </a:rPr>
              <a:t>subproblem</a:t>
            </a:r>
            <a:r>
              <a:rPr lang="en-US" sz="3000" dirty="0" smtClean="0">
                <a:solidFill>
                  <a:schemeClr val="accent5"/>
                </a:solidFill>
                <a:latin typeface="+mj-lt"/>
                <a:cs typeface="Courier New" panose="02070309020205020404" pitchFamily="49" charset="0"/>
              </a:rPr>
              <a:t> </a:t>
            </a:r>
            <a:r>
              <a:rPr lang="en-US" sz="3000" b="1" dirty="0" err="1" smtClean="0">
                <a:solidFill>
                  <a:schemeClr val="accent5"/>
                </a:solidFill>
                <a:latin typeface="+mj-lt"/>
                <a:cs typeface="Courier New" panose="02070309020205020404" pitchFamily="49" charset="0"/>
              </a:rPr>
              <a:t>readInput</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can be simply implemented in the </a:t>
            </a:r>
            <a:r>
              <a:rPr lang="en-US" sz="3000" b="1" dirty="0" smtClean="0">
                <a:solidFill>
                  <a:schemeClr val="accent5"/>
                </a:solidFill>
                <a:latin typeface="+mj-lt"/>
                <a:cs typeface="Courier New" panose="02070309020205020404" pitchFamily="49" charset="0"/>
              </a:rPr>
              <a:t>main </a:t>
            </a:r>
            <a:r>
              <a:rPr lang="en-US" sz="3000" dirty="0" smtClean="0">
                <a:solidFill>
                  <a:schemeClr val="accent5"/>
                </a:solidFill>
                <a:latin typeface="+mj-lt"/>
                <a:cs typeface="Courier New" panose="02070309020205020404" pitchFamily="49" charset="0"/>
              </a:rPr>
              <a:t>function.  </a:t>
            </a:r>
            <a:endParaRPr lang="en-US" sz="3000" b="1"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26412550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or Bottom-Up Implementation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18113" y="1339414"/>
            <a:ext cx="11502968" cy="535014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You can use either a “</a:t>
            </a:r>
            <a:r>
              <a:rPr lang="en-US" sz="3000" b="1" dirty="0" smtClean="0">
                <a:solidFill>
                  <a:schemeClr val="accent5"/>
                </a:solidFill>
                <a:latin typeface="+mj-lt"/>
                <a:cs typeface="Courier New" panose="02070309020205020404" pitchFamily="49" charset="0"/>
              </a:rPr>
              <a:t>top-down</a:t>
            </a:r>
            <a:r>
              <a:rPr lang="en-US" sz="3000" dirty="0" smtClean="0">
                <a:solidFill>
                  <a:schemeClr val="accent5"/>
                </a:solidFill>
                <a:latin typeface="+mj-lt"/>
                <a:cs typeface="Courier New" panose="02070309020205020404" pitchFamily="49" charset="0"/>
              </a:rPr>
              <a:t>” or a </a:t>
            </a:r>
            <a:r>
              <a:rPr lang="en-US" sz="3000" b="1" dirty="0" smtClean="0">
                <a:solidFill>
                  <a:schemeClr val="accent5"/>
                </a:solidFill>
                <a:latin typeface="+mj-lt"/>
                <a:cs typeface="Courier New" panose="02070309020205020404" pitchFamily="49" charset="0"/>
              </a:rPr>
              <a:t>“</a:t>
            </a:r>
            <a:r>
              <a:rPr lang="en-US" sz="3000" b="1" dirty="0" err="1" smtClean="0">
                <a:solidFill>
                  <a:schemeClr val="accent5"/>
                </a:solidFill>
                <a:latin typeface="+mj-lt"/>
                <a:cs typeface="Courier New" panose="02070309020205020404" pitchFamily="49" charset="0"/>
              </a:rPr>
              <a:t>buttom</a:t>
            </a:r>
            <a:r>
              <a:rPr lang="en-US" sz="3000" b="1" dirty="0" smtClean="0">
                <a:solidFill>
                  <a:schemeClr val="accent5"/>
                </a:solidFill>
                <a:latin typeface="+mj-lt"/>
                <a:cs typeface="Courier New" panose="02070309020205020404" pitchFamily="49" charset="0"/>
              </a:rPr>
              <a:t>-up” </a:t>
            </a:r>
            <a:r>
              <a:rPr lang="en-US" sz="3000" dirty="0" smtClean="0">
                <a:solidFill>
                  <a:schemeClr val="accent5"/>
                </a:solidFill>
                <a:latin typeface="+mj-lt"/>
                <a:cs typeface="Courier New" panose="02070309020205020404" pitchFamily="49" charset="0"/>
              </a:rPr>
              <a:t>implementation. The top-down approach implements one function at a time in the structure chart from top to bottom. Stubs can be used for the functions waiting to be implemented. A </a:t>
            </a:r>
            <a:r>
              <a:rPr lang="en-US" sz="3000" b="1" dirty="0" smtClean="0">
                <a:solidFill>
                  <a:schemeClr val="accent5"/>
                </a:solidFill>
                <a:latin typeface="+mj-lt"/>
                <a:cs typeface="Courier New" panose="02070309020205020404" pitchFamily="49" charset="0"/>
              </a:rPr>
              <a:t>stub </a:t>
            </a:r>
            <a:r>
              <a:rPr lang="en-US" sz="3000" dirty="0" smtClean="0">
                <a:solidFill>
                  <a:schemeClr val="accent5"/>
                </a:solidFill>
                <a:latin typeface="+mj-lt"/>
                <a:cs typeface="Courier New" panose="02070309020205020404" pitchFamily="49" charset="0"/>
              </a:rPr>
              <a:t>is a simple, but incomplete, version of a function.  Usually a stub displays a test message indicating that it was called, and nothing more. The use of stubs enables you to test invoking the function from a caller. Implement the main function first, then use a stub for the </a:t>
            </a:r>
            <a:r>
              <a:rPr lang="en-US" sz="3000" b="1" dirty="0" err="1" smtClean="0">
                <a:solidFill>
                  <a:schemeClr val="accent5"/>
                </a:solidFill>
                <a:latin typeface="+mj-lt"/>
                <a:cs typeface="Courier New" panose="02070309020205020404" pitchFamily="49" charset="0"/>
              </a:rPr>
              <a:t>printMonth</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function. For example, let </a:t>
            </a:r>
            <a:r>
              <a:rPr lang="en-US" sz="3000" b="1" dirty="0" err="1" smtClean="0">
                <a:solidFill>
                  <a:schemeClr val="accent5"/>
                </a:solidFill>
                <a:latin typeface="+mj-lt"/>
                <a:cs typeface="Courier New" panose="02070309020205020404" pitchFamily="49" charset="0"/>
              </a:rPr>
              <a:t>printMonth</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display the year and the month in the stub.</a:t>
            </a:r>
            <a:endParaRPr lang="en-US" sz="3000" b="1"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34539626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Top-Down or Bottom-Up Implementation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3395" t="12556" r="61801" b="12006"/>
          <a:stretch/>
        </p:blipFill>
        <p:spPr>
          <a:xfrm>
            <a:off x="300543" y="1323473"/>
            <a:ext cx="4768763" cy="5518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Подзаголовок 4"/>
          <p:cNvSpPr txBox="1">
            <a:spLocks/>
          </p:cNvSpPr>
          <p:nvPr/>
        </p:nvSpPr>
        <p:spPr>
          <a:xfrm>
            <a:off x="5229727" y="1339414"/>
            <a:ext cx="6605868" cy="5502544"/>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dirty="0" smtClean="0">
                <a:solidFill>
                  <a:schemeClr val="accent5"/>
                </a:solidFill>
                <a:latin typeface="+mj-lt"/>
                <a:cs typeface="Courier New" panose="02070309020205020404" pitchFamily="49" charset="0"/>
              </a:rPr>
              <a:t>         Compile and test the program and fix any errors. You can now implement the </a:t>
            </a:r>
            <a:r>
              <a:rPr lang="en-US" sz="3000" b="1" dirty="0" err="1" smtClean="0">
                <a:solidFill>
                  <a:schemeClr val="accent5"/>
                </a:solidFill>
                <a:latin typeface="+mj-lt"/>
                <a:cs typeface="Courier New" panose="02070309020205020404" pitchFamily="49" charset="0"/>
              </a:rPr>
              <a:t>printMonth</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function. For functions invoked from the </a:t>
            </a:r>
            <a:r>
              <a:rPr lang="en-US" sz="3000" b="1" dirty="0" err="1" smtClean="0">
                <a:solidFill>
                  <a:schemeClr val="accent5"/>
                </a:solidFill>
                <a:latin typeface="+mj-lt"/>
                <a:cs typeface="Courier New" panose="02070309020205020404" pitchFamily="49" charset="0"/>
              </a:rPr>
              <a:t>printMonth</a:t>
            </a: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function, you can use stubs. The </a:t>
            </a:r>
            <a:r>
              <a:rPr lang="en-US" sz="3000" dirty="0" err="1" smtClean="0">
                <a:solidFill>
                  <a:schemeClr val="accent5"/>
                </a:solidFill>
                <a:latin typeface="+mj-lt"/>
                <a:cs typeface="Courier New" panose="02070309020205020404" pitchFamily="49" charset="0"/>
              </a:rPr>
              <a:t>buttom</a:t>
            </a:r>
            <a:r>
              <a:rPr lang="en-US" sz="3000" dirty="0" smtClean="0">
                <a:solidFill>
                  <a:schemeClr val="accent5"/>
                </a:solidFill>
                <a:latin typeface="+mj-lt"/>
                <a:cs typeface="Courier New" panose="02070309020205020404" pitchFamily="49" charset="0"/>
              </a:rPr>
              <a:t>-up approach implements one function at a time in the structure chart from bottom to top. For each function implemented, write a test program, known as the </a:t>
            </a:r>
            <a:r>
              <a:rPr lang="en-US" sz="3000" b="1" dirty="0" smtClean="0">
                <a:solidFill>
                  <a:schemeClr val="accent5"/>
                </a:solidFill>
                <a:latin typeface="+mj-lt"/>
                <a:cs typeface="Courier New" panose="02070309020205020404" pitchFamily="49" charset="0"/>
              </a:rPr>
              <a:t>driver, </a:t>
            </a:r>
            <a:r>
              <a:rPr lang="en-US" sz="3000" dirty="0" smtClean="0">
                <a:solidFill>
                  <a:schemeClr val="accent5"/>
                </a:solidFill>
                <a:latin typeface="+mj-lt"/>
                <a:cs typeface="Courier New" panose="02070309020205020404" pitchFamily="49" charset="0"/>
              </a:rPr>
              <a:t>to test it. The top-down and </a:t>
            </a:r>
            <a:r>
              <a:rPr lang="en-US" sz="3000" dirty="0" err="1" smtClean="0">
                <a:solidFill>
                  <a:schemeClr val="accent5"/>
                </a:solidFill>
                <a:latin typeface="+mj-lt"/>
                <a:cs typeface="Courier New" panose="02070309020205020404" pitchFamily="49" charset="0"/>
              </a:rPr>
              <a:t>buttom</a:t>
            </a:r>
            <a:r>
              <a:rPr lang="en-US" sz="3000" dirty="0" smtClean="0">
                <a:solidFill>
                  <a:schemeClr val="accent5"/>
                </a:solidFill>
                <a:latin typeface="+mj-lt"/>
                <a:cs typeface="Courier New" panose="02070309020205020404" pitchFamily="49" charset="0"/>
              </a:rPr>
              <a:t>-up approaches are both fine. Both implement functions incrementally, help to isolate programming errors, and facilitate debugging. Sometimes they can be used together.</a:t>
            </a:r>
            <a:endParaRPr lang="en-US" sz="3000" b="1"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4122665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Implementation Details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0" name="Подзаголовок 4"/>
          <p:cNvSpPr txBox="1">
            <a:spLocks/>
          </p:cNvSpPr>
          <p:nvPr/>
        </p:nvSpPr>
        <p:spPr>
          <a:xfrm>
            <a:off x="332627" y="1339414"/>
            <a:ext cx="11502968" cy="141982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3000" b="1" dirty="0" smtClean="0">
                <a:solidFill>
                  <a:schemeClr val="accent5"/>
                </a:solidFill>
                <a:latin typeface="+mj-lt"/>
                <a:cs typeface="Courier New" panose="02070309020205020404" pitchFamily="49" charset="0"/>
              </a:rPr>
              <a:t>	</a:t>
            </a:r>
            <a:r>
              <a:rPr lang="en-US" sz="3000" dirty="0" smtClean="0">
                <a:solidFill>
                  <a:schemeClr val="accent5"/>
                </a:solidFill>
                <a:latin typeface="+mj-lt"/>
                <a:cs typeface="Courier New" panose="02070309020205020404" pitchFamily="49" charset="0"/>
              </a:rPr>
              <a:t>The </a:t>
            </a:r>
            <a:r>
              <a:rPr lang="en-US" sz="3000" b="1" dirty="0" err="1" smtClean="0">
                <a:solidFill>
                  <a:schemeClr val="accent5"/>
                </a:solidFill>
                <a:latin typeface="+mj-lt"/>
                <a:cs typeface="Courier New" panose="02070309020205020404" pitchFamily="49" charset="0"/>
              </a:rPr>
              <a:t>isLeapYear</a:t>
            </a:r>
            <a:r>
              <a:rPr lang="en-US" sz="3000" b="1" dirty="0" smtClean="0">
                <a:solidFill>
                  <a:schemeClr val="accent5"/>
                </a:solidFill>
                <a:latin typeface="+mj-lt"/>
                <a:cs typeface="Courier New" panose="02070309020205020404" pitchFamily="49" charset="0"/>
              </a:rPr>
              <a:t>(</a:t>
            </a:r>
            <a:r>
              <a:rPr lang="en-US" sz="3000" b="1" dirty="0" err="1" smtClean="0">
                <a:solidFill>
                  <a:schemeClr val="accent5"/>
                </a:solidFill>
                <a:latin typeface="+mj-lt"/>
                <a:cs typeface="Courier New" panose="02070309020205020404" pitchFamily="49" charset="0"/>
              </a:rPr>
              <a:t>int</a:t>
            </a:r>
            <a:r>
              <a:rPr lang="en-US" sz="3000" b="1" dirty="0" smtClean="0">
                <a:solidFill>
                  <a:schemeClr val="accent5"/>
                </a:solidFill>
                <a:latin typeface="+mj-lt"/>
                <a:cs typeface="Courier New" panose="02070309020205020404" pitchFamily="49" charset="0"/>
              </a:rPr>
              <a:t> year) </a:t>
            </a:r>
            <a:r>
              <a:rPr lang="en-US" sz="3000" dirty="0" smtClean="0">
                <a:solidFill>
                  <a:schemeClr val="accent5"/>
                </a:solidFill>
                <a:latin typeface="+mj-lt"/>
                <a:cs typeface="Courier New" panose="02070309020205020404" pitchFamily="49" charset="0"/>
              </a:rPr>
              <a:t>function can be implemented using the following code:</a:t>
            </a:r>
          </a:p>
          <a:p>
            <a:pPr algn="just">
              <a:lnSpc>
                <a:spcPct val="150000"/>
              </a:lnSpc>
            </a:pPr>
            <a:endParaRPr lang="en-US" sz="3000" b="1" dirty="0">
              <a:solidFill>
                <a:schemeClr val="accent5"/>
              </a:solidFill>
              <a:latin typeface="+mj-lt"/>
              <a:cs typeface="Courier New" panose="02070309020205020404" pitchFamily="49" charset="0"/>
            </a:endParaRPr>
          </a:p>
        </p:txBody>
      </p:sp>
      <p:pic>
        <p:nvPicPr>
          <p:cNvPr id="3" name="Picture 2"/>
          <p:cNvPicPr>
            <a:picLocks noChangeAspect="1"/>
          </p:cNvPicPr>
          <p:nvPr/>
        </p:nvPicPr>
        <p:blipFill rotWithShape="1">
          <a:blip r:embed="rId3"/>
          <a:srcRect l="3518" t="12336" r="58508" b="83717"/>
          <a:stretch/>
        </p:blipFill>
        <p:spPr>
          <a:xfrm>
            <a:off x="594148" y="2759242"/>
            <a:ext cx="10979926" cy="641684"/>
          </a:xfrm>
          <a:prstGeom prst="rect">
            <a:avLst/>
          </a:prstGeom>
        </p:spPr>
      </p:pic>
      <p:sp>
        <p:nvSpPr>
          <p:cNvPr id="9" name="Подзаголовок 4"/>
          <p:cNvSpPr txBox="1">
            <a:spLocks/>
          </p:cNvSpPr>
          <p:nvPr/>
        </p:nvSpPr>
        <p:spPr>
          <a:xfrm>
            <a:off x="332627" y="3102066"/>
            <a:ext cx="11570732" cy="375593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2900" b="1" dirty="0" smtClean="0">
                <a:solidFill>
                  <a:schemeClr val="accent5"/>
                </a:solidFill>
                <a:latin typeface="+mj-lt"/>
                <a:cs typeface="Courier New" panose="02070309020205020404" pitchFamily="49" charset="0"/>
              </a:rPr>
              <a:t>	</a:t>
            </a:r>
            <a:r>
              <a:rPr lang="en-US" sz="2900" dirty="0" smtClean="0">
                <a:solidFill>
                  <a:schemeClr val="accent5"/>
                </a:solidFill>
                <a:latin typeface="+mj-lt"/>
                <a:cs typeface="Courier New" panose="02070309020205020404" pitchFamily="49" charset="0"/>
              </a:rPr>
              <a:t>Use the following information to implement </a:t>
            </a:r>
            <a:r>
              <a:rPr lang="en-US" sz="2900" b="1" dirty="0" err="1" smtClean="0">
                <a:solidFill>
                  <a:schemeClr val="accent5"/>
                </a:solidFill>
                <a:latin typeface="+mj-lt"/>
                <a:cs typeface="Courier New" panose="02070309020205020404" pitchFamily="49" charset="0"/>
              </a:rPr>
              <a:t>getTotalNumberOfDaysInMonth</a:t>
            </a:r>
            <a:r>
              <a:rPr lang="en-US" sz="2900" b="1" dirty="0" smtClean="0">
                <a:solidFill>
                  <a:schemeClr val="accent5"/>
                </a:solidFill>
                <a:latin typeface="+mj-lt"/>
                <a:cs typeface="Courier New" panose="02070309020205020404" pitchFamily="49" charset="0"/>
              </a:rPr>
              <a:t>(</a:t>
            </a:r>
            <a:r>
              <a:rPr lang="en-US" sz="2900" b="1" dirty="0" err="1" smtClean="0">
                <a:solidFill>
                  <a:schemeClr val="accent5"/>
                </a:solidFill>
                <a:latin typeface="+mj-lt"/>
                <a:cs typeface="Courier New" panose="02070309020205020404" pitchFamily="49" charset="0"/>
              </a:rPr>
              <a:t>int</a:t>
            </a:r>
            <a:r>
              <a:rPr lang="en-US" sz="2900" b="1" dirty="0" smtClean="0">
                <a:solidFill>
                  <a:schemeClr val="accent5"/>
                </a:solidFill>
                <a:latin typeface="+mj-lt"/>
                <a:cs typeface="Courier New" panose="02070309020205020404" pitchFamily="49" charset="0"/>
              </a:rPr>
              <a:t> year, </a:t>
            </a:r>
            <a:r>
              <a:rPr lang="en-US" sz="2900" b="1" dirty="0" err="1" smtClean="0">
                <a:solidFill>
                  <a:schemeClr val="accent5"/>
                </a:solidFill>
                <a:latin typeface="+mj-lt"/>
                <a:cs typeface="Courier New" panose="02070309020205020404" pitchFamily="49" charset="0"/>
              </a:rPr>
              <a:t>int</a:t>
            </a:r>
            <a:r>
              <a:rPr lang="en-US" sz="2900" b="1" dirty="0" smtClean="0">
                <a:solidFill>
                  <a:schemeClr val="accent5"/>
                </a:solidFill>
                <a:latin typeface="+mj-lt"/>
                <a:cs typeface="Courier New" panose="02070309020205020404" pitchFamily="49" charset="0"/>
              </a:rPr>
              <a:t> month):</a:t>
            </a:r>
          </a:p>
          <a:p>
            <a:pPr marL="457200" indent="-457200" algn="just">
              <a:lnSpc>
                <a:spcPct val="150000"/>
              </a:lnSpc>
              <a:buFont typeface="Arial" panose="020B0604020202020204" pitchFamily="34" charset="0"/>
              <a:buChar char="•"/>
            </a:pPr>
            <a:r>
              <a:rPr lang="en-US" sz="2900" dirty="0" smtClean="0">
                <a:solidFill>
                  <a:schemeClr val="accent5"/>
                </a:solidFill>
                <a:latin typeface="+mj-lt"/>
                <a:cs typeface="Courier New" panose="02070309020205020404" pitchFamily="49" charset="0"/>
              </a:rPr>
              <a:t>January, March, May, July, August, October, and December have 31 days.</a:t>
            </a:r>
          </a:p>
          <a:p>
            <a:pPr marL="457200" indent="-457200" algn="just">
              <a:lnSpc>
                <a:spcPct val="150000"/>
              </a:lnSpc>
              <a:buFont typeface="Arial" panose="020B0604020202020204" pitchFamily="34" charset="0"/>
              <a:buChar char="•"/>
            </a:pPr>
            <a:r>
              <a:rPr lang="en-US" sz="2900" dirty="0" smtClean="0">
                <a:solidFill>
                  <a:schemeClr val="accent5"/>
                </a:solidFill>
                <a:latin typeface="+mj-lt"/>
                <a:cs typeface="Courier New" panose="02070309020205020404" pitchFamily="49" charset="0"/>
              </a:rPr>
              <a:t>April, June, September, and November have 30 days.</a:t>
            </a:r>
          </a:p>
          <a:p>
            <a:pPr marL="457200" indent="-457200" algn="just">
              <a:lnSpc>
                <a:spcPct val="150000"/>
              </a:lnSpc>
              <a:buFont typeface="Arial" panose="020B0604020202020204" pitchFamily="34" charset="0"/>
              <a:buChar char="•"/>
            </a:pPr>
            <a:r>
              <a:rPr lang="en-US" sz="2900" dirty="0" smtClean="0">
                <a:solidFill>
                  <a:schemeClr val="accent5"/>
                </a:solidFill>
                <a:latin typeface="+mj-lt"/>
                <a:cs typeface="Courier New" panose="02070309020205020404" pitchFamily="49" charset="0"/>
              </a:rPr>
              <a:t>February has 28 days in a regular year and 29 days in a leap year. A regular year, therefore, has 365 days, and a leap year has 366.</a:t>
            </a:r>
            <a:endParaRPr lang="en-US" sz="2900" dirty="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508377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Caution</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69" name="Подзаголовок 4"/>
          <p:cNvSpPr>
            <a:spLocks noGrp="1"/>
          </p:cNvSpPr>
          <p:nvPr>
            <p:ph type="subTitle" idx="1"/>
          </p:nvPr>
        </p:nvSpPr>
        <p:spPr>
          <a:xfrm>
            <a:off x="868298" y="2255376"/>
            <a:ext cx="10431626" cy="2557256"/>
          </a:xfrm>
        </p:spPr>
        <p:txBody>
          <a:bodyPr>
            <a:normAutofit/>
          </a:bodyPr>
          <a:lstStyle/>
          <a:p>
            <a:pPr algn="just">
              <a:lnSpc>
                <a:spcPct val="150000"/>
              </a:lnSpc>
            </a:pPr>
            <a:r>
              <a:rPr lang="en-US" sz="3000" dirty="0" smtClean="0">
                <a:solidFill>
                  <a:schemeClr val="accent5">
                    <a:lumMod val="75000"/>
                  </a:schemeClr>
                </a:solidFill>
                <a:latin typeface="+mj-lt"/>
              </a:rPr>
              <a:t>	In the function header, you need to declare each parameter separately. For instance, </a:t>
            </a:r>
            <a:r>
              <a:rPr lang="en-US" sz="3000" b="1" dirty="0" smtClean="0">
                <a:solidFill>
                  <a:schemeClr val="accent5">
                    <a:lumMod val="75000"/>
                  </a:schemeClr>
                </a:solidFill>
                <a:latin typeface="+mj-lt"/>
              </a:rPr>
              <a:t>max(</a:t>
            </a:r>
            <a:r>
              <a:rPr lang="en-US" sz="3000" b="1" dirty="0" err="1" smtClean="0">
                <a:solidFill>
                  <a:schemeClr val="accent5">
                    <a:lumMod val="75000"/>
                  </a:schemeClr>
                </a:solidFill>
                <a:latin typeface="+mj-lt"/>
              </a:rPr>
              <a:t>int</a:t>
            </a:r>
            <a:r>
              <a:rPr lang="en-US" sz="3000" b="1" dirty="0" smtClean="0">
                <a:solidFill>
                  <a:schemeClr val="accent5">
                    <a:lumMod val="75000"/>
                  </a:schemeClr>
                </a:solidFill>
                <a:latin typeface="+mj-lt"/>
              </a:rPr>
              <a:t> num1, </a:t>
            </a:r>
            <a:r>
              <a:rPr lang="en-US" sz="3000" b="1" dirty="0" err="1" smtClean="0">
                <a:solidFill>
                  <a:schemeClr val="accent5">
                    <a:lumMod val="75000"/>
                  </a:schemeClr>
                </a:solidFill>
                <a:latin typeface="+mj-lt"/>
              </a:rPr>
              <a:t>int</a:t>
            </a:r>
            <a:r>
              <a:rPr lang="en-US" sz="3000" b="1" dirty="0" smtClean="0">
                <a:solidFill>
                  <a:schemeClr val="accent5">
                    <a:lumMod val="75000"/>
                  </a:schemeClr>
                </a:solidFill>
                <a:latin typeface="+mj-lt"/>
              </a:rPr>
              <a:t> num2) </a:t>
            </a:r>
            <a:r>
              <a:rPr lang="en-US" sz="3000" dirty="0" smtClean="0">
                <a:solidFill>
                  <a:schemeClr val="accent5">
                    <a:lumMod val="75000"/>
                  </a:schemeClr>
                </a:solidFill>
                <a:latin typeface="+mj-lt"/>
              </a:rPr>
              <a:t>is correct, but </a:t>
            </a:r>
            <a:r>
              <a:rPr lang="en-US" sz="3000" b="1" dirty="0" smtClean="0">
                <a:solidFill>
                  <a:schemeClr val="accent5">
                    <a:lumMod val="75000"/>
                  </a:schemeClr>
                </a:solidFill>
                <a:latin typeface="+mj-lt"/>
              </a:rPr>
              <a:t>max(</a:t>
            </a:r>
            <a:r>
              <a:rPr lang="en-US" sz="3000" b="1" dirty="0" err="1" smtClean="0">
                <a:solidFill>
                  <a:schemeClr val="accent5">
                    <a:lumMod val="75000"/>
                  </a:schemeClr>
                </a:solidFill>
                <a:latin typeface="+mj-lt"/>
              </a:rPr>
              <a:t>int</a:t>
            </a:r>
            <a:r>
              <a:rPr lang="en-US" sz="3000" b="1" dirty="0" smtClean="0">
                <a:solidFill>
                  <a:schemeClr val="accent5">
                    <a:lumMod val="75000"/>
                  </a:schemeClr>
                </a:solidFill>
                <a:latin typeface="+mj-lt"/>
              </a:rPr>
              <a:t> num1, num2) </a:t>
            </a:r>
            <a:r>
              <a:rPr lang="en-US" sz="3000" dirty="0" smtClean="0">
                <a:solidFill>
                  <a:schemeClr val="accent5">
                    <a:lumMod val="75000"/>
                  </a:schemeClr>
                </a:solidFill>
                <a:latin typeface="+mj-lt"/>
              </a:rPr>
              <a:t>is wrong.</a:t>
            </a:r>
          </a:p>
        </p:txBody>
      </p:sp>
    </p:spTree>
    <p:extLst>
      <p:ext uri="{BB962C8B-B14F-4D97-AF65-F5344CB8AC3E}">
        <p14:creationId xmlns:p14="http://schemas.microsoft.com/office/powerpoint/2010/main" val="36107620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Implementation Details</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9" name="Подзаголовок 4"/>
          <p:cNvSpPr txBox="1">
            <a:spLocks/>
          </p:cNvSpPr>
          <p:nvPr/>
        </p:nvSpPr>
        <p:spPr>
          <a:xfrm>
            <a:off x="332627" y="1443122"/>
            <a:ext cx="11570732" cy="52303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lnSpc>
                <a:spcPct val="150000"/>
              </a:lnSpc>
            </a:pPr>
            <a:r>
              <a:rPr lang="en-US" sz="2900" dirty="0" smtClean="0">
                <a:solidFill>
                  <a:schemeClr val="accent5"/>
                </a:solidFill>
                <a:latin typeface="+mj-lt"/>
                <a:cs typeface="Courier New" panose="02070309020205020404" pitchFamily="49" charset="0"/>
              </a:rPr>
              <a:t>	To implement </a:t>
            </a:r>
            <a:r>
              <a:rPr lang="en-US" sz="2900" b="1" dirty="0" err="1" smtClean="0">
                <a:solidFill>
                  <a:schemeClr val="accent5"/>
                </a:solidFill>
                <a:latin typeface="+mj-lt"/>
                <a:cs typeface="Courier New" panose="02070309020205020404" pitchFamily="49" charset="0"/>
              </a:rPr>
              <a:t>getTotalNumberOfDays</a:t>
            </a:r>
            <a:r>
              <a:rPr lang="en-US" sz="2900" b="1" dirty="0" smtClean="0">
                <a:solidFill>
                  <a:schemeClr val="accent5"/>
                </a:solidFill>
                <a:latin typeface="+mj-lt"/>
                <a:cs typeface="Courier New" panose="02070309020205020404" pitchFamily="49" charset="0"/>
              </a:rPr>
              <a:t>(</a:t>
            </a:r>
            <a:r>
              <a:rPr lang="en-US" sz="2900" b="1" dirty="0" err="1" smtClean="0">
                <a:solidFill>
                  <a:schemeClr val="accent5"/>
                </a:solidFill>
                <a:latin typeface="+mj-lt"/>
                <a:cs typeface="Courier New" panose="02070309020205020404" pitchFamily="49" charset="0"/>
              </a:rPr>
              <a:t>int</a:t>
            </a:r>
            <a:r>
              <a:rPr lang="en-US" sz="2900" b="1" dirty="0" smtClean="0">
                <a:solidFill>
                  <a:schemeClr val="accent5"/>
                </a:solidFill>
                <a:latin typeface="+mj-lt"/>
                <a:cs typeface="Courier New" panose="02070309020205020404" pitchFamily="49" charset="0"/>
              </a:rPr>
              <a:t> year, </a:t>
            </a:r>
            <a:r>
              <a:rPr lang="en-US" sz="2900" b="1" dirty="0" err="1" smtClean="0">
                <a:solidFill>
                  <a:schemeClr val="accent5"/>
                </a:solidFill>
                <a:latin typeface="+mj-lt"/>
                <a:cs typeface="Courier New" panose="02070309020205020404" pitchFamily="49" charset="0"/>
              </a:rPr>
              <a:t>int</a:t>
            </a:r>
            <a:r>
              <a:rPr lang="en-US" sz="2900" b="1" dirty="0" smtClean="0">
                <a:solidFill>
                  <a:schemeClr val="accent5"/>
                </a:solidFill>
                <a:latin typeface="+mj-lt"/>
                <a:cs typeface="Courier New" panose="02070309020205020404" pitchFamily="49" charset="0"/>
              </a:rPr>
              <a:t> month), </a:t>
            </a:r>
            <a:r>
              <a:rPr lang="en-US" sz="2900" dirty="0" smtClean="0">
                <a:solidFill>
                  <a:schemeClr val="accent5"/>
                </a:solidFill>
                <a:latin typeface="+mj-lt"/>
                <a:cs typeface="Courier New" panose="02070309020205020404" pitchFamily="49" charset="0"/>
              </a:rPr>
              <a:t>you need to compute the total number of days </a:t>
            </a:r>
            <a:r>
              <a:rPr lang="en-US" sz="2900" b="1" dirty="0" smtClean="0">
                <a:solidFill>
                  <a:schemeClr val="accent5"/>
                </a:solidFill>
                <a:latin typeface="+mj-lt"/>
                <a:cs typeface="Courier New" panose="02070309020205020404" pitchFamily="49" charset="0"/>
              </a:rPr>
              <a:t>(</a:t>
            </a:r>
            <a:r>
              <a:rPr lang="en-US" sz="2900" b="1" dirty="0" err="1" smtClean="0">
                <a:solidFill>
                  <a:schemeClr val="accent5"/>
                </a:solidFill>
                <a:latin typeface="+mj-lt"/>
                <a:cs typeface="Courier New" panose="02070309020205020404" pitchFamily="49" charset="0"/>
              </a:rPr>
              <a:t>totalNumberOfDays</a:t>
            </a:r>
            <a:r>
              <a:rPr lang="en-US" sz="2900" b="1" dirty="0" smtClean="0">
                <a:solidFill>
                  <a:schemeClr val="accent5"/>
                </a:solidFill>
                <a:latin typeface="+mj-lt"/>
                <a:cs typeface="Courier New" panose="02070309020205020404" pitchFamily="49" charset="0"/>
              </a:rPr>
              <a:t>) </a:t>
            </a:r>
            <a:r>
              <a:rPr lang="en-US" sz="2900" dirty="0" smtClean="0">
                <a:solidFill>
                  <a:schemeClr val="accent5"/>
                </a:solidFill>
                <a:latin typeface="+mj-lt"/>
                <a:cs typeface="Courier New" panose="02070309020205020404" pitchFamily="49" charset="0"/>
              </a:rPr>
              <a:t>between January 1, 1800, and the first day of the calendar month. You could find the total number of days between the year 1800 and the calendar year and then figure out the total number of days prior to the calendar month in the calendar year. The sum of these two totals is </a:t>
            </a:r>
            <a:r>
              <a:rPr lang="en-US" sz="2900" b="1" dirty="0" err="1" smtClean="0">
                <a:solidFill>
                  <a:schemeClr val="accent5"/>
                </a:solidFill>
                <a:latin typeface="+mj-lt"/>
                <a:cs typeface="Courier New" panose="02070309020205020404" pitchFamily="49" charset="0"/>
              </a:rPr>
              <a:t>totalNumberOfDays</a:t>
            </a:r>
            <a:r>
              <a:rPr lang="en-US" sz="2900" b="1" dirty="0" smtClean="0">
                <a:solidFill>
                  <a:schemeClr val="accent5"/>
                </a:solidFill>
                <a:latin typeface="+mj-lt"/>
                <a:cs typeface="Courier New" panose="02070309020205020404" pitchFamily="49" charset="0"/>
              </a:rPr>
              <a:t>. </a:t>
            </a:r>
            <a:r>
              <a:rPr lang="en-US" sz="2900" dirty="0" smtClean="0">
                <a:solidFill>
                  <a:schemeClr val="accent5"/>
                </a:solidFill>
                <a:latin typeface="+mj-lt"/>
                <a:cs typeface="Courier New" panose="02070309020205020404" pitchFamily="49" charset="0"/>
              </a:rPr>
              <a:t>To print a body, first add some space before the start day and then print the lines for every</a:t>
            </a:r>
            <a:r>
              <a:rPr lang="en-US" sz="2900" b="1" dirty="0">
                <a:solidFill>
                  <a:schemeClr val="accent5"/>
                </a:solidFill>
                <a:latin typeface="+mj-lt"/>
                <a:cs typeface="Courier New" panose="02070309020205020404" pitchFamily="49" charset="0"/>
              </a:rPr>
              <a:t> </a:t>
            </a:r>
            <a:r>
              <a:rPr lang="en-US" sz="2900" dirty="0" smtClean="0">
                <a:solidFill>
                  <a:schemeClr val="accent5"/>
                </a:solidFill>
                <a:latin typeface="+mj-lt"/>
                <a:cs typeface="Courier New" panose="02070309020205020404" pitchFamily="49" charset="0"/>
              </a:rPr>
              <a:t>week.</a:t>
            </a:r>
          </a:p>
        </p:txBody>
      </p:sp>
    </p:spTree>
    <p:extLst>
      <p:ext uri="{BB962C8B-B14F-4D97-AF65-F5344CB8AC3E}">
        <p14:creationId xmlns:p14="http://schemas.microsoft.com/office/powerpoint/2010/main" val="25380458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a:srcRect l="1176" t="12336" r="63192" b="19024"/>
          <a:stretch/>
        </p:blipFill>
        <p:spPr>
          <a:xfrm>
            <a:off x="2029325" y="1284136"/>
            <a:ext cx="7178844" cy="5464223"/>
          </a:xfrm>
          <a:prstGeom prst="rect">
            <a:avLst/>
          </a:prstGeom>
        </p:spPr>
      </p:pic>
    </p:spTree>
    <p:extLst>
      <p:ext uri="{BB962C8B-B14F-4D97-AF65-F5344CB8AC3E}">
        <p14:creationId xmlns:p14="http://schemas.microsoft.com/office/powerpoint/2010/main" val="36434131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06" t="49616" r="58260" b="15954"/>
          <a:stretch/>
        </p:blipFill>
        <p:spPr>
          <a:xfrm>
            <a:off x="1716506" y="1714628"/>
            <a:ext cx="8552673" cy="4044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02722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06" t="12336" r="73179" b="15953"/>
          <a:stretch/>
        </p:blipFill>
        <p:spPr>
          <a:xfrm>
            <a:off x="2486524" y="1340352"/>
            <a:ext cx="5438275" cy="5469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21315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806" t="12116" r="58630" b="23629"/>
          <a:stretch/>
        </p:blipFill>
        <p:spPr>
          <a:xfrm>
            <a:off x="2378292" y="1348304"/>
            <a:ext cx="6051558" cy="5389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7033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682" t="12555" r="60480" b="16173"/>
          <a:stretch/>
        </p:blipFill>
        <p:spPr>
          <a:xfrm>
            <a:off x="2791385" y="1315326"/>
            <a:ext cx="5743015" cy="5478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82758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4367048" y="297810"/>
            <a:ext cx="7468548"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Print Calendar</a:t>
            </a:r>
            <a:endParaRPr lang="ru-RU" dirty="0">
              <a:solidFill>
                <a:schemeClr val="accent5"/>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3.vox-cdn.com/thumbor/jGLnhh0oTpF0oU_zA2CAIaw3uLY=/cdn0.vox-cdn.com/uploads/chorus_asset/file/3916794/xps1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39" y="2196510"/>
            <a:ext cx="916556" cy="6874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2187382454"/>
              </p:ext>
            </p:extLst>
          </p:nvPr>
        </p:nvGraphicFramePr>
        <p:xfrm>
          <a:off x="332627" y="2197040"/>
          <a:ext cx="10586412" cy="2776013"/>
        </p:xfrm>
        <a:graphic>
          <a:graphicData uri="http://schemas.openxmlformats.org/drawingml/2006/table">
            <a:tbl>
              <a:tblPr firstRow="1" bandRow="1">
                <a:tableStyleId>{3B4B98B0-60AC-42C2-AFA5-B58CD77FA1E5}</a:tableStyleId>
              </a:tblPr>
              <a:tblGrid>
                <a:gridCol w="10586412">
                  <a:extLst>
                    <a:ext uri="{9D8B030D-6E8A-4147-A177-3AD203B41FA5}">
                      <a16:colId xmlns:a16="http://schemas.microsoft.com/office/drawing/2014/main" val="20000"/>
                    </a:ext>
                  </a:extLst>
                </a:gridCol>
              </a:tblGrid>
              <a:tr h="2776013">
                <a:tc>
                  <a:txBody>
                    <a:bodyPr/>
                    <a:lstStyle/>
                    <a:p>
                      <a:r>
                        <a:rPr lang="en-US" sz="1600" b="0" dirty="0" smtClean="0">
                          <a:latin typeface="Courier New" panose="02070309020205020404" pitchFamily="49" charset="0"/>
                          <a:cs typeface="Courier New" panose="02070309020205020404" pitchFamily="49" charset="0"/>
                        </a:rPr>
                        <a:t>Enter full year (e.g., 2001): 2017</a:t>
                      </a:r>
                    </a:p>
                    <a:p>
                      <a:r>
                        <a:rPr lang="en-US" sz="1600" b="0" dirty="0" smtClean="0">
                          <a:latin typeface="Courier New" panose="02070309020205020404" pitchFamily="49" charset="0"/>
                          <a:cs typeface="Courier New" panose="02070309020205020404" pitchFamily="49" charset="0"/>
                        </a:rPr>
                        <a:t>Enter month in number between 1 and 12: 1</a:t>
                      </a:r>
                    </a:p>
                    <a:p>
                      <a:r>
                        <a:rPr lang="en-US" sz="1600" b="0" dirty="0" smtClean="0">
                          <a:latin typeface="Courier New" panose="02070309020205020404" pitchFamily="49" charset="0"/>
                          <a:cs typeface="Courier New" panose="02070309020205020404" pitchFamily="49" charset="0"/>
                        </a:rPr>
                        <a:t>January 2017</a:t>
                      </a:r>
                    </a:p>
                    <a:p>
                      <a:r>
                        <a:rPr lang="en-US" sz="1600" b="0" dirty="0" smtClean="0">
                          <a:latin typeface="Courier New" panose="02070309020205020404" pitchFamily="49" charset="0"/>
                          <a:cs typeface="Courier New" panose="02070309020205020404" pitchFamily="49" charset="0"/>
                        </a:rPr>
                        <a:t>-----------------------------</a:t>
                      </a:r>
                    </a:p>
                    <a:p>
                      <a:r>
                        <a:rPr lang="en-US" sz="1600" b="0" dirty="0" smtClean="0">
                          <a:latin typeface="Courier New" panose="02070309020205020404" pitchFamily="49" charset="0"/>
                          <a:cs typeface="Courier New" panose="02070309020205020404" pitchFamily="49" charset="0"/>
                        </a:rPr>
                        <a:t> Sun Mon Tue Wed Thu Fri Sat</a:t>
                      </a:r>
                    </a:p>
                    <a:p>
                      <a:r>
                        <a:rPr lang="en-US" sz="1600" b="0" dirty="0" smtClean="0">
                          <a:latin typeface="Courier New" panose="02070309020205020404" pitchFamily="49" charset="0"/>
                          <a:cs typeface="Courier New" panose="02070309020205020404" pitchFamily="49" charset="0"/>
                        </a:rPr>
                        <a:t>   1   2   3   4   5   6   7</a:t>
                      </a:r>
                    </a:p>
                    <a:p>
                      <a:r>
                        <a:rPr lang="en-US" sz="1600" b="0" dirty="0" smtClean="0">
                          <a:latin typeface="Courier New" panose="02070309020205020404" pitchFamily="49" charset="0"/>
                          <a:cs typeface="Courier New" panose="02070309020205020404" pitchFamily="49" charset="0"/>
                        </a:rPr>
                        <a:t>   8   9  10  11  12  13  14</a:t>
                      </a:r>
                    </a:p>
                    <a:p>
                      <a:r>
                        <a:rPr lang="en-US" sz="1600" b="0" dirty="0" smtClean="0">
                          <a:latin typeface="Courier New" panose="02070309020205020404" pitchFamily="49" charset="0"/>
                          <a:cs typeface="Courier New" panose="02070309020205020404" pitchFamily="49" charset="0"/>
                        </a:rPr>
                        <a:t>  15  16  17  18  19  20  21</a:t>
                      </a:r>
                    </a:p>
                    <a:p>
                      <a:r>
                        <a:rPr lang="en-US" sz="1600" b="0" dirty="0" smtClean="0">
                          <a:latin typeface="Courier New" panose="02070309020205020404" pitchFamily="49" charset="0"/>
                          <a:cs typeface="Courier New" panose="02070309020205020404" pitchFamily="49" charset="0"/>
                        </a:rPr>
                        <a:t>  22  23  24  25  26  27  28</a:t>
                      </a:r>
                    </a:p>
                    <a:p>
                      <a:r>
                        <a:rPr lang="en-US" sz="1600" b="0" dirty="0" smtClean="0">
                          <a:latin typeface="Courier New" panose="02070309020205020404" pitchFamily="49" charset="0"/>
                          <a:cs typeface="Courier New" panose="02070309020205020404" pitchFamily="49" charset="0"/>
                        </a:rPr>
                        <a:t>  29  30  31</a:t>
                      </a:r>
                    </a:p>
                    <a:p>
                      <a:r>
                        <a:rPr lang="en-US" sz="1600" b="0" dirty="0" smtClean="0">
                          <a:latin typeface="Courier New" panose="02070309020205020404" pitchFamily="49" charset="0"/>
                          <a:cs typeface="Courier New" panose="02070309020205020404" pitchFamily="49" charset="0"/>
                        </a:rPr>
                        <a:t>--------------------------------</a:t>
                      </a:r>
                    </a:p>
                  </a:txBody>
                  <a:tcPr>
                    <a:solidFill>
                      <a:schemeClr val="bg2"/>
                    </a:solidFill>
                  </a:tcPr>
                </a:tc>
                <a:extLst>
                  <a:ext uri="{0D108BD9-81ED-4DB2-BD59-A6C34878D82A}">
                    <a16:rowId xmlns:a16="http://schemas.microsoft.com/office/drawing/2014/main" val="10000"/>
                  </a:ext>
                </a:extLst>
              </a:tr>
            </a:tbl>
          </a:graphicData>
        </a:graphic>
      </p:graphicFrame>
      <p:pic>
        <p:nvPicPr>
          <p:cNvPr id="11"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798" y="2247839"/>
            <a:ext cx="487632" cy="1949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clipartpal.com/_thumbs/pd/computer/computer/computer_key_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833" y="2442759"/>
            <a:ext cx="487632" cy="19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192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604945" y="297810"/>
            <a:ext cx="6230651"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Summary</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220331" y="1330828"/>
            <a:ext cx="11698954" cy="5449114"/>
          </a:xfrm>
          <a:prstGeom prst="rect">
            <a:avLst/>
          </a:prstGeom>
        </p:spPr>
        <p:txBody>
          <a:bodyPr vert="horz" lIns="91440" tIns="45720" rIns="91440" bIns="45720" rtlCol="0" anchor="t">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just">
              <a:buAutoNum type="arabicPeriod"/>
            </a:pPr>
            <a:r>
              <a:rPr lang="en-US" sz="3000" dirty="0" smtClean="0">
                <a:solidFill>
                  <a:schemeClr val="accent5"/>
                </a:solidFill>
              </a:rPr>
              <a:t>Making programs modular and reusable is a goal of software engineering. Function can be used to develop modular and reusable code. </a:t>
            </a:r>
          </a:p>
          <a:p>
            <a:pPr marL="514350" indent="-514350" algn="just">
              <a:buAutoNum type="arabicPeriod"/>
            </a:pPr>
            <a:r>
              <a:rPr lang="en-US" sz="3000" dirty="0" smtClean="0">
                <a:solidFill>
                  <a:schemeClr val="accent5"/>
                </a:solidFill>
              </a:rPr>
              <a:t>The function header specifies the </a:t>
            </a:r>
            <a:r>
              <a:rPr lang="en-US" sz="3000" b="1" dirty="0" smtClean="0">
                <a:solidFill>
                  <a:schemeClr val="accent5"/>
                </a:solidFill>
              </a:rPr>
              <a:t>return value type, function name, </a:t>
            </a:r>
            <a:r>
              <a:rPr lang="en-US" sz="3000" dirty="0" smtClean="0">
                <a:solidFill>
                  <a:schemeClr val="accent5"/>
                </a:solidFill>
              </a:rPr>
              <a:t>and </a:t>
            </a:r>
            <a:r>
              <a:rPr lang="en-US" sz="3000" b="1" dirty="0" smtClean="0">
                <a:solidFill>
                  <a:schemeClr val="accent5"/>
                </a:solidFill>
              </a:rPr>
              <a:t>parameters </a:t>
            </a:r>
            <a:r>
              <a:rPr lang="en-US" sz="3000" dirty="0" smtClean="0">
                <a:solidFill>
                  <a:schemeClr val="accent5"/>
                </a:solidFill>
              </a:rPr>
              <a:t>of the function.</a:t>
            </a:r>
          </a:p>
          <a:p>
            <a:pPr marL="514350" indent="-514350" algn="just">
              <a:buAutoNum type="arabicPeriod"/>
            </a:pPr>
            <a:r>
              <a:rPr lang="en-US" sz="3000" dirty="0" smtClean="0">
                <a:solidFill>
                  <a:schemeClr val="accent5"/>
                </a:solidFill>
              </a:rPr>
              <a:t>A function may return a value. The </a:t>
            </a:r>
            <a:r>
              <a:rPr lang="en-US" sz="3000" b="1" dirty="0" err="1" smtClean="0">
                <a:solidFill>
                  <a:schemeClr val="accent5"/>
                </a:solidFill>
              </a:rPr>
              <a:t>returnValueType</a:t>
            </a:r>
            <a:r>
              <a:rPr lang="en-US" sz="3000" b="1" dirty="0" smtClean="0">
                <a:solidFill>
                  <a:schemeClr val="accent5"/>
                </a:solidFill>
              </a:rPr>
              <a:t> </a:t>
            </a:r>
            <a:r>
              <a:rPr lang="en-US" sz="3000" dirty="0" smtClean="0">
                <a:solidFill>
                  <a:schemeClr val="accent5"/>
                </a:solidFill>
              </a:rPr>
              <a:t>is the data type of the value that the function returns.</a:t>
            </a:r>
          </a:p>
          <a:p>
            <a:pPr marL="514350" indent="-514350" algn="just">
              <a:buAutoNum type="arabicPeriod"/>
            </a:pPr>
            <a:r>
              <a:rPr lang="en-US" sz="3000" dirty="0" smtClean="0">
                <a:solidFill>
                  <a:schemeClr val="accent5"/>
                </a:solidFill>
              </a:rPr>
              <a:t>If the function does not return a value, the </a:t>
            </a:r>
            <a:r>
              <a:rPr lang="en-US" sz="3000" b="1" dirty="0" err="1" smtClean="0">
                <a:solidFill>
                  <a:schemeClr val="accent5"/>
                </a:solidFill>
              </a:rPr>
              <a:t>returnValueType</a:t>
            </a:r>
            <a:r>
              <a:rPr lang="en-US" sz="3000" b="1" dirty="0" smtClean="0">
                <a:solidFill>
                  <a:schemeClr val="accent5"/>
                </a:solidFill>
              </a:rPr>
              <a:t> </a:t>
            </a:r>
            <a:r>
              <a:rPr lang="en-US" sz="3000" dirty="0" smtClean="0">
                <a:solidFill>
                  <a:schemeClr val="accent5"/>
                </a:solidFill>
              </a:rPr>
              <a:t>is the keyword </a:t>
            </a:r>
            <a:r>
              <a:rPr lang="en-US" sz="3000" b="1" dirty="0" smtClean="0">
                <a:solidFill>
                  <a:schemeClr val="accent5"/>
                </a:solidFill>
              </a:rPr>
              <a:t>void.</a:t>
            </a:r>
          </a:p>
          <a:p>
            <a:pPr marL="514350" indent="-514350" algn="just">
              <a:buAutoNum type="arabicPeriod"/>
            </a:pPr>
            <a:r>
              <a:rPr lang="en-US" sz="3000" dirty="0" smtClean="0">
                <a:solidFill>
                  <a:schemeClr val="accent5"/>
                </a:solidFill>
              </a:rPr>
              <a:t>The </a:t>
            </a:r>
            <a:r>
              <a:rPr lang="en-US" sz="3000" b="1" dirty="0" smtClean="0">
                <a:solidFill>
                  <a:schemeClr val="accent5"/>
                </a:solidFill>
              </a:rPr>
              <a:t>parameter list </a:t>
            </a:r>
            <a:r>
              <a:rPr lang="en-US" sz="3000" dirty="0" smtClean="0">
                <a:solidFill>
                  <a:schemeClr val="accent5"/>
                </a:solidFill>
              </a:rPr>
              <a:t>refers to the type, order, and number of the parameters of a function . </a:t>
            </a:r>
          </a:p>
          <a:p>
            <a:pPr marL="514350" indent="-514350" algn="just">
              <a:buAutoNum type="arabicPeriod"/>
            </a:pPr>
            <a:r>
              <a:rPr lang="en-US" sz="3000" dirty="0" smtClean="0">
                <a:solidFill>
                  <a:schemeClr val="accent5"/>
                </a:solidFill>
              </a:rPr>
              <a:t>The arguments that are passed to a function should have the same number, type, and order as the parameters in the function signature.</a:t>
            </a:r>
          </a:p>
          <a:p>
            <a:pPr marL="514350" indent="-514350" algn="just">
              <a:buAutoNum type="arabicPeriod"/>
            </a:pPr>
            <a:r>
              <a:rPr lang="en-US" sz="3000" dirty="0" smtClean="0">
                <a:solidFill>
                  <a:schemeClr val="accent5"/>
                </a:solidFill>
              </a:rPr>
              <a:t>The function name and the parameter list together constitute the </a:t>
            </a:r>
            <a:r>
              <a:rPr lang="en-US" sz="3000" b="1" dirty="0" smtClean="0">
                <a:solidFill>
                  <a:schemeClr val="accent5"/>
                </a:solidFill>
              </a:rPr>
              <a:t>function signature. </a:t>
            </a:r>
          </a:p>
          <a:p>
            <a:pPr marL="514350" indent="-514350" algn="just">
              <a:buAutoNum type="arabicPeriod"/>
            </a:pPr>
            <a:r>
              <a:rPr lang="en-US" sz="3000" dirty="0" smtClean="0">
                <a:solidFill>
                  <a:schemeClr val="accent5"/>
                </a:solidFill>
              </a:rPr>
              <a:t>Parameters are optional; that is, a function may contain no parameters.</a:t>
            </a:r>
          </a:p>
          <a:p>
            <a:pPr marL="514350" indent="-514350" algn="just">
              <a:buAutoNum type="arabicPeriod"/>
            </a:pPr>
            <a:r>
              <a:rPr lang="en-US" sz="3000" dirty="0" smtClean="0">
                <a:solidFill>
                  <a:schemeClr val="accent5"/>
                </a:solidFill>
              </a:rPr>
              <a:t>A value-returning function must return a value when the function is finished.</a:t>
            </a:r>
          </a:p>
          <a:p>
            <a:pPr marL="514350" indent="-514350" algn="just">
              <a:buAutoNum type="arabicPeriod"/>
            </a:pPr>
            <a:r>
              <a:rPr lang="en-US" sz="3000" dirty="0" smtClean="0">
                <a:solidFill>
                  <a:schemeClr val="accent5"/>
                </a:solidFill>
              </a:rPr>
              <a:t>A return statement can be used in a void function for terminating the function and returning control to the function’s caller.</a:t>
            </a:r>
          </a:p>
          <a:p>
            <a:pPr marL="514350" indent="-514350" algn="just">
              <a:buAutoNum type="arabicPeriod"/>
            </a:pPr>
            <a:r>
              <a:rPr lang="en-US" sz="3000" dirty="0" smtClean="0">
                <a:solidFill>
                  <a:schemeClr val="accent5"/>
                </a:solidFill>
              </a:rPr>
              <a:t>When a program calls a function, program control is transferred to the called function.</a:t>
            </a:r>
          </a:p>
        </p:txBody>
      </p:sp>
    </p:spTree>
    <p:extLst>
      <p:ext uri="{BB962C8B-B14F-4D97-AF65-F5344CB8AC3E}">
        <p14:creationId xmlns:p14="http://schemas.microsoft.com/office/powerpoint/2010/main" val="2208744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5604945" y="297810"/>
            <a:ext cx="6230651"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Summary</a:t>
            </a:r>
            <a:endParaRPr lang="ru-RU" dirty="0">
              <a:solidFill>
                <a:schemeClr val="accent5"/>
              </a:solidFill>
            </a:endParaRPr>
          </a:p>
        </p:txBody>
      </p:sp>
      <p:sp>
        <p:nvSpPr>
          <p:cNvPr id="10" name="Подзаголовок 4"/>
          <p:cNvSpPr txBox="1">
            <a:spLocks/>
          </p:cNvSpPr>
          <p:nvPr/>
        </p:nvSpPr>
        <p:spPr>
          <a:xfrm>
            <a:off x="332627" y="1572323"/>
            <a:ext cx="11502968" cy="52076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just"/>
            <a:endParaRPr lang="en-US" sz="3600" dirty="0">
              <a:solidFill>
                <a:schemeClr val="accent5">
                  <a:lumMod val="75000"/>
                </a:schemeClr>
              </a:solidFill>
            </a:endParaRPr>
          </a:p>
        </p:txBody>
      </p:sp>
      <p:pic>
        <p:nvPicPr>
          <p:cNvPr id="8" name="Picture 2" descr="Images-Log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
          <p:cNvSpPr txBox="1">
            <a:spLocks/>
          </p:cNvSpPr>
          <p:nvPr/>
        </p:nvSpPr>
        <p:spPr>
          <a:xfrm>
            <a:off x="332625" y="1443123"/>
            <a:ext cx="11502969" cy="5336818"/>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just">
              <a:buFont typeface="+mj-lt"/>
              <a:buAutoNum type="arabicPeriod" startAt="12"/>
            </a:pPr>
            <a:endParaRPr lang="en-US" sz="3000" dirty="0" smtClean="0">
              <a:solidFill>
                <a:schemeClr val="accent5"/>
              </a:solidFill>
            </a:endParaRPr>
          </a:p>
        </p:txBody>
      </p:sp>
      <p:sp>
        <p:nvSpPr>
          <p:cNvPr id="9" name="Заголовок 1"/>
          <p:cNvSpPr txBox="1">
            <a:spLocks/>
          </p:cNvSpPr>
          <p:nvPr/>
        </p:nvSpPr>
        <p:spPr>
          <a:xfrm>
            <a:off x="220331" y="1330828"/>
            <a:ext cx="11698954" cy="5449114"/>
          </a:xfrm>
          <a:prstGeom prst="rect">
            <a:avLst/>
          </a:prstGeom>
        </p:spPr>
        <p:txBody>
          <a:bodyPr vert="horz" lIns="91440" tIns="45720" rIns="91440" bIns="45720" rtlCol="0" anchor="t">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just">
              <a:buFont typeface="+mj-lt"/>
              <a:buAutoNum type="arabicPeriod" startAt="12"/>
            </a:pPr>
            <a:r>
              <a:rPr lang="en-US" sz="3000" dirty="0" smtClean="0">
                <a:solidFill>
                  <a:schemeClr val="accent5"/>
                </a:solidFill>
              </a:rPr>
              <a:t>A called function returns control to the caller when its return statement is executed or its function-ending closing brace is reached.</a:t>
            </a:r>
          </a:p>
          <a:p>
            <a:pPr marL="514350" indent="-514350" algn="just">
              <a:buFont typeface="+mj-lt"/>
              <a:buAutoNum type="arabicPeriod" startAt="12"/>
            </a:pPr>
            <a:r>
              <a:rPr lang="en-US" sz="3000" dirty="0" smtClean="0">
                <a:solidFill>
                  <a:schemeClr val="accent5"/>
                </a:solidFill>
              </a:rPr>
              <a:t>A value returning function also can be invoked as a statement in C++. In this case, the caller simply ignores the return value.</a:t>
            </a:r>
          </a:p>
          <a:p>
            <a:pPr marL="514350" indent="-514350" algn="just">
              <a:buFont typeface="+mj-lt"/>
              <a:buAutoNum type="arabicPeriod" startAt="12"/>
            </a:pPr>
            <a:r>
              <a:rPr lang="en-US" sz="3000" dirty="0" smtClean="0">
                <a:solidFill>
                  <a:schemeClr val="accent5"/>
                </a:solidFill>
              </a:rPr>
              <a:t>A function can be overloaded. This means that two functions can have the same name as long as their function parameter lists differ.</a:t>
            </a:r>
          </a:p>
          <a:p>
            <a:pPr marL="514350" indent="-514350" algn="just">
              <a:buFont typeface="+mj-lt"/>
              <a:buAutoNum type="arabicPeriod" startAt="12"/>
            </a:pPr>
            <a:r>
              <a:rPr lang="en-US" sz="3000" dirty="0" smtClean="0">
                <a:solidFill>
                  <a:schemeClr val="accent5"/>
                </a:solidFill>
              </a:rPr>
              <a:t>Pass-by-value passes the value of the argument to the parameter.</a:t>
            </a:r>
          </a:p>
          <a:p>
            <a:pPr marL="514350" indent="-514350" algn="just">
              <a:buFont typeface="+mj-lt"/>
              <a:buAutoNum type="arabicPeriod" startAt="12"/>
            </a:pPr>
            <a:r>
              <a:rPr lang="en-US" sz="3000" dirty="0" smtClean="0">
                <a:solidFill>
                  <a:schemeClr val="accent5"/>
                </a:solidFill>
              </a:rPr>
              <a:t>Pass-by-reference passes the reference of the argument.</a:t>
            </a:r>
          </a:p>
          <a:p>
            <a:pPr marL="514350" indent="-514350" algn="just">
              <a:buFont typeface="+mj-lt"/>
              <a:buAutoNum type="arabicPeriod" startAt="12"/>
            </a:pPr>
            <a:r>
              <a:rPr lang="en-US" sz="3000" dirty="0" smtClean="0">
                <a:solidFill>
                  <a:schemeClr val="accent5"/>
                </a:solidFill>
              </a:rPr>
              <a:t>A </a:t>
            </a:r>
            <a:r>
              <a:rPr lang="en-US" sz="3000" b="1" dirty="0" smtClean="0">
                <a:solidFill>
                  <a:schemeClr val="accent5"/>
                </a:solidFill>
              </a:rPr>
              <a:t>constant reference parameter </a:t>
            </a:r>
            <a:r>
              <a:rPr lang="en-US" sz="3000" dirty="0" smtClean="0">
                <a:solidFill>
                  <a:schemeClr val="accent5"/>
                </a:solidFill>
              </a:rPr>
              <a:t>is specified using the </a:t>
            </a:r>
            <a:r>
              <a:rPr lang="en-US" sz="3000" b="1" dirty="0" err="1" smtClean="0">
                <a:solidFill>
                  <a:schemeClr val="accent5"/>
                </a:solidFill>
              </a:rPr>
              <a:t>const</a:t>
            </a:r>
            <a:r>
              <a:rPr lang="en-US" sz="3000" b="1" dirty="0" smtClean="0">
                <a:solidFill>
                  <a:schemeClr val="accent5"/>
                </a:solidFill>
              </a:rPr>
              <a:t> </a:t>
            </a:r>
            <a:r>
              <a:rPr lang="en-US" sz="3000" dirty="0" smtClean="0">
                <a:solidFill>
                  <a:schemeClr val="accent5"/>
                </a:solidFill>
              </a:rPr>
              <a:t>keyword to tell the compiler that its value cannot be changed in the function.</a:t>
            </a:r>
          </a:p>
          <a:p>
            <a:pPr marL="514350" indent="-514350" algn="just">
              <a:buFont typeface="+mj-lt"/>
              <a:buAutoNum type="arabicPeriod" startAt="12"/>
            </a:pPr>
            <a:r>
              <a:rPr lang="en-US" sz="3000" dirty="0" smtClean="0">
                <a:solidFill>
                  <a:schemeClr val="accent5"/>
                </a:solidFill>
              </a:rPr>
              <a:t>The </a:t>
            </a:r>
            <a:r>
              <a:rPr lang="en-US" sz="3000" b="1" dirty="0" smtClean="0">
                <a:solidFill>
                  <a:schemeClr val="accent5"/>
                </a:solidFill>
              </a:rPr>
              <a:t>scope of a variable </a:t>
            </a:r>
            <a:r>
              <a:rPr lang="en-US" sz="3000" dirty="0" smtClean="0">
                <a:solidFill>
                  <a:schemeClr val="accent5"/>
                </a:solidFill>
              </a:rPr>
              <a:t>is the part of the program where the variable can be used.</a:t>
            </a:r>
          </a:p>
          <a:p>
            <a:pPr marL="514350" indent="-514350" algn="just">
              <a:buFont typeface="+mj-lt"/>
              <a:buAutoNum type="arabicPeriod" startAt="12"/>
            </a:pPr>
            <a:r>
              <a:rPr lang="en-US" sz="3000" dirty="0" smtClean="0">
                <a:solidFill>
                  <a:schemeClr val="accent5"/>
                </a:solidFill>
              </a:rPr>
              <a:t>C++ provides </a:t>
            </a:r>
            <a:r>
              <a:rPr lang="en-US" sz="3000" b="1" dirty="0" smtClean="0">
                <a:solidFill>
                  <a:schemeClr val="accent5"/>
                </a:solidFill>
              </a:rPr>
              <a:t>inline functions </a:t>
            </a:r>
            <a:r>
              <a:rPr lang="en-US" sz="3000" dirty="0" smtClean="0">
                <a:solidFill>
                  <a:schemeClr val="accent5"/>
                </a:solidFill>
              </a:rPr>
              <a:t>to avoid function calls for fast execution.</a:t>
            </a:r>
          </a:p>
          <a:p>
            <a:pPr marL="514350" indent="-514350" algn="just">
              <a:buFont typeface="+mj-lt"/>
              <a:buAutoNum type="arabicPeriod" startAt="12"/>
            </a:pPr>
            <a:r>
              <a:rPr lang="en-US" sz="3000" b="1" dirty="0" smtClean="0">
                <a:solidFill>
                  <a:schemeClr val="accent5"/>
                </a:solidFill>
              </a:rPr>
              <a:t>Function abstraction </a:t>
            </a:r>
            <a:r>
              <a:rPr lang="en-US" sz="3000" dirty="0" smtClean="0">
                <a:solidFill>
                  <a:schemeClr val="accent5"/>
                </a:solidFill>
              </a:rPr>
              <a:t>is achieved by separating the use of a function from its implementation.</a:t>
            </a:r>
            <a:endParaRPr lang="en-US" sz="3000" b="1" dirty="0" smtClean="0">
              <a:solidFill>
                <a:schemeClr val="accent5"/>
              </a:solidFill>
            </a:endParaRPr>
          </a:p>
        </p:txBody>
      </p:sp>
    </p:spTree>
    <p:extLst>
      <p:ext uri="{BB962C8B-B14F-4D97-AF65-F5344CB8AC3E}">
        <p14:creationId xmlns:p14="http://schemas.microsoft.com/office/powerpoint/2010/main" val="1154411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Calling a Function</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sp>
        <p:nvSpPr>
          <p:cNvPr id="16" name="Подзаголовок 4"/>
          <p:cNvSpPr>
            <a:spLocks noGrp="1"/>
          </p:cNvSpPr>
          <p:nvPr>
            <p:ph type="subTitle" idx="1"/>
          </p:nvPr>
        </p:nvSpPr>
        <p:spPr>
          <a:xfrm>
            <a:off x="348669" y="1332262"/>
            <a:ext cx="11502968" cy="5525738"/>
          </a:xfrm>
        </p:spPr>
        <p:txBody>
          <a:bodyPr>
            <a:normAutofit fontScale="92500" lnSpcReduction="10000"/>
          </a:bodyPr>
          <a:lstStyle/>
          <a:p>
            <a:pPr algn="just">
              <a:lnSpc>
                <a:spcPct val="150000"/>
              </a:lnSpc>
            </a:pPr>
            <a:r>
              <a:rPr lang="en-US" sz="3000" dirty="0" smtClean="0">
                <a:solidFill>
                  <a:schemeClr val="accent5">
                    <a:lumMod val="75000"/>
                  </a:schemeClr>
                </a:solidFill>
                <a:latin typeface="+mj-lt"/>
              </a:rPr>
              <a:t>	Calling a function executes the code in the function. </a:t>
            </a:r>
          </a:p>
          <a:p>
            <a:pPr algn="just">
              <a:lnSpc>
                <a:spcPct val="150000"/>
              </a:lnSpc>
            </a:pPr>
            <a:r>
              <a:rPr lang="en-US" sz="3000" dirty="0" smtClean="0">
                <a:solidFill>
                  <a:schemeClr val="accent5">
                    <a:lumMod val="75000"/>
                  </a:schemeClr>
                </a:solidFill>
                <a:latin typeface="+mj-lt"/>
              </a:rPr>
              <a:t>	If the function returns a value, a call to that function is usually treated as a value. For example,  </a:t>
            </a:r>
          </a:p>
          <a:p>
            <a:pPr>
              <a:lnSpc>
                <a:spcPct val="150000"/>
              </a:lnSpc>
            </a:pPr>
            <a:r>
              <a:rPr lang="en-US" sz="3000" b="1" dirty="0" err="1" smtClean="0">
                <a:solidFill>
                  <a:schemeClr val="tx1"/>
                </a:solidFill>
                <a:latin typeface="Courier New" panose="02070309020205020404" pitchFamily="49" charset="0"/>
                <a:cs typeface="Courier New" panose="02070309020205020404" pitchFamily="49" charset="0"/>
              </a:rPr>
              <a:t>int</a:t>
            </a:r>
            <a:r>
              <a:rPr lang="en-US" sz="3000" b="1" dirty="0" smtClean="0">
                <a:solidFill>
                  <a:schemeClr val="tx1"/>
                </a:solidFill>
                <a:latin typeface="Courier New" panose="02070309020205020404" pitchFamily="49" charset="0"/>
                <a:cs typeface="Courier New" panose="02070309020205020404" pitchFamily="49" charset="0"/>
              </a:rPr>
              <a:t> </a:t>
            </a:r>
            <a:r>
              <a:rPr lang="en-US" sz="3000" dirty="0" smtClean="0">
                <a:solidFill>
                  <a:schemeClr val="tx1"/>
                </a:solidFill>
                <a:latin typeface="Courier New" panose="02070309020205020404" pitchFamily="49" charset="0"/>
                <a:cs typeface="Courier New" panose="02070309020205020404" pitchFamily="49" charset="0"/>
              </a:rPr>
              <a:t>larger = max(3, 4);</a:t>
            </a:r>
          </a:p>
          <a:p>
            <a:pPr algn="just">
              <a:lnSpc>
                <a:spcPct val="150000"/>
              </a:lnSpc>
            </a:pPr>
            <a:r>
              <a:rPr lang="en-US" sz="3000" dirty="0" smtClean="0">
                <a:solidFill>
                  <a:schemeClr val="accent5"/>
                </a:solidFill>
                <a:latin typeface="+mj-lt"/>
                <a:cs typeface="Courier New" panose="02070309020205020404" pitchFamily="49" charset="0"/>
              </a:rPr>
              <a:t>calls </a:t>
            </a:r>
            <a:r>
              <a:rPr lang="en-US" sz="3000" b="1" dirty="0" smtClean="0">
                <a:solidFill>
                  <a:schemeClr val="accent5"/>
                </a:solidFill>
                <a:latin typeface="+mj-lt"/>
                <a:cs typeface="Courier New" panose="02070309020205020404" pitchFamily="49" charset="0"/>
              </a:rPr>
              <a:t>max(3, 4) </a:t>
            </a:r>
            <a:r>
              <a:rPr lang="en-US" sz="3000" dirty="0" smtClean="0">
                <a:solidFill>
                  <a:schemeClr val="accent5"/>
                </a:solidFill>
                <a:latin typeface="+mj-lt"/>
                <a:cs typeface="Courier New" panose="02070309020205020404" pitchFamily="49" charset="0"/>
              </a:rPr>
              <a:t>and assigns the result of the function to the variable. Another example of such a call is</a:t>
            </a:r>
          </a:p>
          <a:p>
            <a:pPr>
              <a:lnSpc>
                <a:spcPct val="150000"/>
              </a:lnSpc>
            </a:pPr>
            <a:r>
              <a:rPr lang="en-US" sz="3000" dirty="0" err="1" smtClean="0">
                <a:solidFill>
                  <a:schemeClr val="tx1"/>
                </a:solidFill>
                <a:latin typeface="Courier New" panose="02070309020205020404" pitchFamily="49" charset="0"/>
                <a:cs typeface="Courier New" panose="02070309020205020404" pitchFamily="49" charset="0"/>
              </a:rPr>
              <a:t>cout</a:t>
            </a:r>
            <a:r>
              <a:rPr lang="en-US" sz="3000" dirty="0" smtClean="0">
                <a:solidFill>
                  <a:schemeClr val="tx1"/>
                </a:solidFill>
                <a:latin typeface="Courier New" panose="02070309020205020404" pitchFamily="49" charset="0"/>
                <a:cs typeface="Courier New" panose="02070309020205020404" pitchFamily="49" charset="0"/>
              </a:rPr>
              <a:t> &lt;&lt; max(3, 4);</a:t>
            </a:r>
          </a:p>
          <a:p>
            <a:pPr algn="just">
              <a:lnSpc>
                <a:spcPct val="150000"/>
              </a:lnSpc>
            </a:pPr>
            <a:r>
              <a:rPr lang="en-US" sz="3000" dirty="0" smtClean="0">
                <a:solidFill>
                  <a:schemeClr val="accent5"/>
                </a:solidFill>
                <a:latin typeface="+mj-lt"/>
                <a:cs typeface="Courier New" panose="02070309020205020404" pitchFamily="49" charset="0"/>
              </a:rPr>
              <a:t>which prints the return value of the function call </a:t>
            </a:r>
            <a:r>
              <a:rPr lang="en-US" sz="3000" b="1" dirty="0" smtClean="0">
                <a:solidFill>
                  <a:schemeClr val="accent5"/>
                </a:solidFill>
                <a:latin typeface="+mj-lt"/>
                <a:cs typeface="Courier New" panose="02070309020205020404" pitchFamily="49" charset="0"/>
              </a:rPr>
              <a:t>max(3, 4).</a:t>
            </a:r>
            <a:endParaRPr lang="en-US" sz="3000" dirty="0" smtClean="0">
              <a:solidFill>
                <a:schemeClr val="accent5"/>
              </a:solidFill>
              <a:latin typeface="+mj-lt"/>
              <a:cs typeface="Courier New" panose="02070309020205020404" pitchFamily="49" charset="0"/>
            </a:endParaRPr>
          </a:p>
        </p:txBody>
      </p:sp>
    </p:spTree>
    <p:extLst>
      <p:ext uri="{BB962C8B-B14F-4D97-AF65-F5344CB8AC3E}">
        <p14:creationId xmlns:p14="http://schemas.microsoft.com/office/powerpoint/2010/main" val="131989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одзаголовок 11"/>
          <p:cNvSpPr txBox="1">
            <a:spLocks/>
          </p:cNvSpPr>
          <p:nvPr/>
        </p:nvSpPr>
        <p:spPr>
          <a:xfrm>
            <a:off x="1716506" y="240632"/>
            <a:ext cx="1764631" cy="743770"/>
          </a:xfrm>
          <a:prstGeom prst="rect">
            <a:avLst/>
          </a:prstGeom>
          <a:extLst/>
        </p:spPr>
        <p:txBody>
          <a:bodyPr vert="horz" lIns="91440" tIns="45720" rIns="91440" bIns="45720" rtlCol="0">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just">
              <a:defRPr/>
            </a:pPr>
            <a:r>
              <a:rPr lang="en-US" sz="6000" b="1" dirty="0" smtClean="0">
                <a:ln w="11430"/>
                <a:solidFill>
                  <a:schemeClr val="accent5"/>
                </a:solidFill>
                <a:effectLst>
                  <a:outerShdw blurRad="50800" dist="39000" dir="5460000" algn="tl">
                    <a:srgbClr val="000000">
                      <a:alpha val="38000"/>
                    </a:srgbClr>
                  </a:outerShdw>
                </a:effectLst>
                <a:latin typeface="+mn-lt"/>
              </a:rPr>
              <a:t>TUIT</a:t>
            </a:r>
            <a:endParaRPr lang="uz-Latn-UZ" sz="6000" b="1" dirty="0">
              <a:ln w="11430"/>
              <a:solidFill>
                <a:schemeClr val="accent5"/>
              </a:solidFill>
              <a:effectLst>
                <a:outerShdw blurRad="50800" dist="39000" dir="5460000" algn="tl">
                  <a:srgbClr val="000000">
                    <a:alpha val="38000"/>
                  </a:srgbClr>
                </a:outerShdw>
              </a:effectLst>
              <a:latin typeface="+mn-lt"/>
            </a:endParaRPr>
          </a:p>
        </p:txBody>
      </p:sp>
      <p:cxnSp>
        <p:nvCxnSpPr>
          <p:cNvPr id="6" name="Прямая соединительная линия 5"/>
          <p:cNvCxnSpPr/>
          <p:nvPr/>
        </p:nvCxnSpPr>
        <p:spPr>
          <a:xfrm>
            <a:off x="332627" y="1237220"/>
            <a:ext cx="11502968"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Заголовок 1"/>
          <p:cNvSpPr txBox="1">
            <a:spLocks/>
          </p:cNvSpPr>
          <p:nvPr/>
        </p:nvSpPr>
        <p:spPr>
          <a:xfrm>
            <a:off x="7136780" y="297810"/>
            <a:ext cx="4698816" cy="68659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smtClean="0">
                <a:solidFill>
                  <a:schemeClr val="accent5"/>
                </a:solidFill>
              </a:rPr>
              <a:t>Calling a Function</a:t>
            </a:r>
            <a:endParaRPr lang="ru-RU" dirty="0">
              <a:solidFill>
                <a:schemeClr val="accent5"/>
              </a:solidFill>
            </a:endParaRPr>
          </a:p>
        </p:txBody>
      </p:sp>
      <p:pic>
        <p:nvPicPr>
          <p:cNvPr id="8" name="Picture 2" descr="Images-Log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3" y="48879"/>
            <a:ext cx="944628" cy="11414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5355" t="15625" r="54315" b="8279"/>
          <a:stretch/>
        </p:blipFill>
        <p:spPr>
          <a:xfrm>
            <a:off x="349895" y="1339515"/>
            <a:ext cx="3872436" cy="5462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https://cdn3.vox-cdn.com/thumbor/jGLnhh0oTpF0oU_zA2CAIaw3uLY=/cdn0.vox-cdn.com/uploads/chorus_asset/file/3916794/xps13-44.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2155" y="1551925"/>
            <a:ext cx="85344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Таблица 11"/>
          <p:cNvGraphicFramePr>
            <a:graphicFrameLocks noGrp="1"/>
          </p:cNvGraphicFramePr>
          <p:nvPr>
            <p:extLst>
              <p:ext uri="{D42A27DB-BD31-4B8C-83A1-F6EECF244321}">
                <p14:modId xmlns:p14="http://schemas.microsoft.com/office/powerpoint/2010/main" val="4201202484"/>
              </p:ext>
            </p:extLst>
          </p:nvPr>
        </p:nvGraphicFramePr>
        <p:xfrm>
          <a:off x="4649657" y="1554815"/>
          <a:ext cx="6303475" cy="370840"/>
        </p:xfrm>
        <a:graphic>
          <a:graphicData uri="http://schemas.openxmlformats.org/drawingml/2006/table">
            <a:tbl>
              <a:tblPr firstRow="1" bandRow="1">
                <a:tableStyleId>{3B4B98B0-60AC-42C2-AFA5-B58CD77FA1E5}</a:tableStyleId>
              </a:tblPr>
              <a:tblGrid>
                <a:gridCol w="6303475">
                  <a:extLst>
                    <a:ext uri="{9D8B030D-6E8A-4147-A177-3AD203B41FA5}">
                      <a16:colId xmlns:a16="http://schemas.microsoft.com/office/drawing/2014/main" val="20000"/>
                    </a:ext>
                  </a:extLst>
                </a:gridCol>
              </a:tblGrid>
              <a:tr h="370840">
                <a:tc>
                  <a:txBody>
                    <a:bodyPr/>
                    <a:lstStyle/>
                    <a:p>
                      <a:r>
                        <a:rPr lang="en-US" b="0" dirty="0" smtClean="0">
                          <a:latin typeface="Courier New" panose="02070309020205020404" pitchFamily="49" charset="0"/>
                          <a:cs typeface="Courier New" panose="02070309020205020404" pitchFamily="49" charset="0"/>
                        </a:rPr>
                        <a:t>The</a:t>
                      </a:r>
                      <a:r>
                        <a:rPr lang="en-US" b="0" baseline="0" dirty="0" smtClean="0">
                          <a:latin typeface="Courier New" panose="02070309020205020404" pitchFamily="49" charset="0"/>
                          <a:cs typeface="Courier New" panose="02070309020205020404" pitchFamily="49" charset="0"/>
                        </a:rPr>
                        <a:t> maximum between 5 and 2 is 5</a:t>
                      </a:r>
                      <a:endParaRPr lang="ru-RU" b="0" dirty="0">
                        <a:latin typeface="Courier New" panose="02070309020205020404" pitchFamily="49" charset="0"/>
                        <a:cs typeface="Courier New" panose="02070309020205020404" pitchFamily="49" charset="0"/>
                      </a:endParaRPr>
                    </a:p>
                  </a:txBody>
                  <a:tcPr>
                    <a:solidFill>
                      <a:schemeClr val="bg2"/>
                    </a:solidFill>
                  </a:tcPr>
                </a:tc>
                <a:extLst>
                  <a:ext uri="{0D108BD9-81ED-4DB2-BD59-A6C34878D82A}">
                    <a16:rowId xmlns:a16="http://schemas.microsoft.com/office/drawing/2014/main" val="10000"/>
                  </a:ext>
                </a:extLst>
              </a:tr>
            </a:tbl>
          </a:graphicData>
        </a:graphic>
      </p:graphicFrame>
      <p:grpSp>
        <p:nvGrpSpPr>
          <p:cNvPr id="63" name="Group 62"/>
          <p:cNvGrpSpPr/>
          <p:nvPr/>
        </p:nvGrpSpPr>
        <p:grpSpPr>
          <a:xfrm>
            <a:off x="4649657" y="3171586"/>
            <a:ext cx="7185938" cy="2617700"/>
            <a:chOff x="4649657" y="2144891"/>
            <a:chExt cx="7185938" cy="2617700"/>
          </a:xfrm>
        </p:grpSpPr>
        <p:pic>
          <p:nvPicPr>
            <p:cNvPr id="11" name="Picture 10"/>
            <p:cNvPicPr>
              <a:picLocks noChangeAspect="1"/>
            </p:cNvPicPr>
            <p:nvPr/>
          </p:nvPicPr>
          <p:blipFill rotWithShape="1">
            <a:blip r:embed="rId4"/>
            <a:srcRect l="15355" t="27730" r="62298" b="40312"/>
            <a:stretch/>
          </p:blipFill>
          <p:spPr>
            <a:xfrm>
              <a:off x="8982478" y="2468569"/>
              <a:ext cx="2853117" cy="2294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rotWithShape="1">
            <a:blip r:embed="rId4"/>
            <a:srcRect l="15618" t="61082" r="54106" b="6960"/>
            <a:stretch/>
          </p:blipFill>
          <p:spPr>
            <a:xfrm>
              <a:off x="4649657" y="2468569"/>
              <a:ext cx="3865564" cy="2294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Elbow Connector 12"/>
            <p:cNvCxnSpPr/>
            <p:nvPr/>
          </p:nvCxnSpPr>
          <p:spPr>
            <a:xfrm flipV="1">
              <a:off x="6035985" y="2468569"/>
              <a:ext cx="4324926" cy="852147"/>
            </a:xfrm>
            <a:prstGeom prst="bentConnector4">
              <a:avLst>
                <a:gd name="adj1" fmla="val 125"/>
                <a:gd name="adj2" fmla="val 15318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3" name="Group 52"/>
            <p:cNvGrpSpPr/>
            <p:nvPr/>
          </p:nvGrpSpPr>
          <p:grpSpPr>
            <a:xfrm>
              <a:off x="6336632" y="2144891"/>
              <a:ext cx="5027178" cy="1175825"/>
              <a:chOff x="6352674" y="2144891"/>
              <a:chExt cx="5027178" cy="1175825"/>
            </a:xfrm>
          </p:grpSpPr>
          <p:cxnSp>
            <p:nvCxnSpPr>
              <p:cNvPr id="42" name="Elbow Connector 41"/>
              <p:cNvCxnSpPr/>
              <p:nvPr/>
            </p:nvCxnSpPr>
            <p:spPr>
              <a:xfrm flipV="1">
                <a:off x="6352674" y="2144891"/>
                <a:ext cx="5027178" cy="1175825"/>
              </a:xfrm>
              <a:prstGeom prst="bentConnector3">
                <a:avLst>
                  <a:gd name="adj1" fmla="val -1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1379852" y="2169689"/>
                <a:ext cx="0" cy="298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p:nvPr/>
          </p:nvCxnSpPr>
          <p:spPr>
            <a:xfrm flipV="1">
              <a:off x="6464968" y="2582779"/>
              <a:ext cx="2517510" cy="73793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Elbow Connector 58"/>
            <p:cNvCxnSpPr/>
            <p:nvPr/>
          </p:nvCxnSpPr>
          <p:spPr>
            <a:xfrm rot="10800000">
              <a:off x="6582440" y="3467011"/>
              <a:ext cx="2577603" cy="992695"/>
            </a:xfrm>
            <a:prstGeom prst="bentConnector3">
              <a:avLst>
                <a:gd name="adj1" fmla="val 1639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329717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121d6922759934c5eee01d28c95fbc83e31b52"/>
</p:tagLst>
</file>

<file path=ppt/theme/theme1.xml><?xml version="1.0" encoding="utf-8"?>
<a:theme xmlns:a="http://schemas.openxmlformats.org/drawingml/2006/main" name="HDOfficeLightV0">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TM02900720[[fn=Интеграл]]</Template>
  <TotalTime>22396</TotalTime>
  <Words>1730</Words>
  <Application>Microsoft Office PowerPoint</Application>
  <PresentationFormat>Widescreen</PresentationFormat>
  <Paragraphs>422</Paragraphs>
  <Slides>78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Cambria Math</vt:lpstr>
      <vt:lpstr>Courier New</vt:lpstr>
      <vt:lpstr>Wingdings 2</vt:lpstr>
      <vt:lpstr>HDOfficeLightV0</vt:lpstr>
      <vt:lpstr>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Programs, and C++</dc:title>
  <dc:creator>Sirojiddin Nuriyev</dc:creator>
  <cp:lastModifiedBy>SAMSUNG-LAPTOP</cp:lastModifiedBy>
  <cp:revision>584</cp:revision>
  <dcterms:created xsi:type="dcterms:W3CDTF">2016-07-15T17:25:41Z</dcterms:created>
  <dcterms:modified xsi:type="dcterms:W3CDTF">2017-01-30T03:45:31Z</dcterms:modified>
</cp:coreProperties>
</file>